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3" r:id="rId2"/>
    <p:sldId id="292" r:id="rId3"/>
    <p:sldId id="316" r:id="rId4"/>
    <p:sldId id="317" r:id="rId5"/>
    <p:sldId id="328" r:id="rId6"/>
    <p:sldId id="312" r:id="rId7"/>
    <p:sldId id="314" r:id="rId8"/>
    <p:sldId id="291" r:id="rId9"/>
    <p:sldId id="290" r:id="rId10"/>
    <p:sldId id="293" r:id="rId11"/>
    <p:sldId id="295" r:id="rId12"/>
    <p:sldId id="304" r:id="rId13"/>
    <p:sldId id="305" r:id="rId14"/>
    <p:sldId id="329" r:id="rId15"/>
    <p:sldId id="294" r:id="rId16"/>
    <p:sldId id="296" r:id="rId17"/>
    <p:sldId id="324" r:id="rId18"/>
    <p:sldId id="322" r:id="rId19"/>
    <p:sldId id="297" r:id="rId20"/>
    <p:sldId id="301" r:id="rId21"/>
    <p:sldId id="326" r:id="rId22"/>
    <p:sldId id="325" r:id="rId23"/>
    <p:sldId id="302" r:id="rId24"/>
    <p:sldId id="303" r:id="rId25"/>
    <p:sldId id="327" r:id="rId26"/>
    <p:sldId id="320" r:id="rId27"/>
    <p:sldId id="307" r:id="rId28"/>
    <p:sldId id="330" r:id="rId29"/>
    <p:sldId id="313" r:id="rId30"/>
    <p:sldId id="300" r:id="rId31"/>
    <p:sldId id="308" r:id="rId32"/>
    <p:sldId id="309" r:id="rId33"/>
    <p:sldId id="310" r:id="rId34"/>
    <p:sldId id="311" r:id="rId35"/>
    <p:sldId id="318" r:id="rId36"/>
    <p:sldId id="319" r:id="rId37"/>
    <p:sldId id="267" r:id="rId38"/>
  </p:sldIdLst>
  <p:sldSz cx="9144000" cy="5715000" type="screen16x10"/>
  <p:notesSz cx="6858000" cy="9144000"/>
  <p:embeddedFontLst>
    <p:embeddedFont>
      <p:font typeface="나눔스퀘어_ac ExtraBold" panose="020B0600000101010101" pitchFamily="50" charset="-127"/>
      <p:bold r:id="rId41"/>
    </p:embeddedFont>
    <p:embeddedFont>
      <p:font typeface="나눔스퀘어_ac Light" panose="020B0600000101010101" pitchFamily="50" charset="-127"/>
      <p:regular r:id="rId42"/>
    </p:embeddedFont>
    <p:embeddedFont>
      <p:font typeface="나눔스퀘어라운드 Regular" panose="020B0600000101010101" charset="-127"/>
      <p:regular r:id="rId43"/>
    </p:embeddedFont>
    <p:embeddedFont>
      <p:font typeface="Starcraft" panose="04020500000000000000" pitchFamily="82" charset="0"/>
      <p:regular r:id="rId44"/>
    </p:embeddedFont>
    <p:embeddedFont>
      <p:font typeface="나눔스퀘어" panose="020B0600000101010101" pitchFamily="50" charset="-127"/>
      <p:regular r:id="rId45"/>
    </p:embeddedFont>
    <p:embeddedFont>
      <p:font typeface="나눔스퀘어 Bold" panose="020B0600000101010101" pitchFamily="50" charset="-127"/>
      <p:bold r:id="rId46"/>
    </p:embeddedFont>
    <p:embeddedFont>
      <p:font typeface="나눔스퀘어 ExtraBold" panose="020B0600000101010101" pitchFamily="50" charset="-127"/>
      <p:bold r:id="rId47"/>
    </p:embeddedFont>
    <p:embeddedFont>
      <p:font typeface="나눔스퀘어 Light" panose="020B0600000101010101" pitchFamily="50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2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DA5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04" autoAdjust="0"/>
    <p:restoredTop sz="94660"/>
  </p:normalViewPr>
  <p:slideViewPr>
    <p:cSldViewPr>
      <p:cViewPr varScale="1">
        <p:scale>
          <a:sx n="92" d="100"/>
          <a:sy n="92" d="100"/>
        </p:scale>
        <p:origin x="86" y="163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A0FBC6-2E10-4B26-88A4-982635EC1A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C31E50-75D9-4BF6-BBF4-F70767E76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690FF-7229-4F05-B24D-FE13AFE0C2EA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C122E2-F6AE-47E8-9F35-B74D9A4E32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610E1-77AF-445A-901B-189B219D6E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F0D48-5438-4D3E-98E4-4CB7830D6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83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29D62-6E6A-4F98-8AE5-584C2E35749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A43C1-737E-4E43-9E10-4A68B6153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9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52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3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40965"/>
      </p:ext>
    </p:extLst>
  </p:cSld>
  <p:clrMapOvr>
    <a:masterClrMapping/>
  </p:clrMapOvr>
  <p:transition spd="slow" advTm="25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25207"/>
      </p:ext>
    </p:extLst>
  </p:cSld>
  <p:clrMapOvr>
    <a:masterClrMapping/>
  </p:clrMapOvr>
  <p:transition spd="slow" advTm="25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52196"/>
      </p:ext>
    </p:extLst>
  </p:cSld>
  <p:clrMapOvr>
    <a:masterClrMapping/>
  </p:clrMapOvr>
  <p:transition spd="slow" advTm="25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EACD33-FA82-418E-887F-0FE8FC1E3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782C16-C3E5-4916-8C33-92D100C588C8}"/>
              </a:ext>
            </a:extLst>
          </p:cNvPr>
          <p:cNvSpPr/>
          <p:nvPr userDrawn="1"/>
        </p:nvSpPr>
        <p:spPr>
          <a:xfrm>
            <a:off x="0" y="-22820"/>
            <a:ext cx="9187675" cy="581076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BF889-54E7-4447-AC4C-1BD43A418636}"/>
              </a:ext>
            </a:extLst>
          </p:cNvPr>
          <p:cNvSpPr txBox="1"/>
          <p:nvPr userDrawn="1"/>
        </p:nvSpPr>
        <p:spPr>
          <a:xfrm>
            <a:off x="251520" y="1119317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연암공과대학교</a:t>
            </a:r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endParaRPr lang="en-US" altLang="ko-KR" sz="2800" b="1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arcraft" panose="04020500000000000000" pitchFamily="82" charset="0"/>
              <a:ea typeface="Kozuka Gothic Pro B" pitchFamily="34" charset="-128"/>
            </a:endParaRPr>
          </a:p>
          <a:p>
            <a:r>
              <a:rPr lang="en-US" altLang="ko-KR" sz="2800" b="1" dirty="0" err="1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Starcraft</a:t>
            </a:r>
            <a:r>
              <a:rPr lang="en-US" altLang="ko-KR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r>
              <a:rPr lang="en-US" altLang="ko-KR" sz="28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2</a:t>
            </a:r>
            <a:r>
              <a:rPr lang="en-US" altLang="ko-KR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승패 예측 대회  </a:t>
            </a:r>
            <a:endParaRPr lang="en-US" altLang="ko-KR" sz="2800" b="1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4551F-F81C-41B8-8945-1A7C4821B702}"/>
              </a:ext>
            </a:extLst>
          </p:cNvPr>
          <p:cNvSpPr txBox="1"/>
          <p:nvPr userDrawn="1"/>
        </p:nvSpPr>
        <p:spPr>
          <a:xfrm>
            <a:off x="272320" y="2230914"/>
            <a:ext cx="177324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16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포티나이너스</a:t>
            </a:r>
            <a:r>
              <a:rPr lang="ko-KR" altLang="en-US" sz="16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팀</a:t>
            </a:r>
            <a:endParaRPr lang="en-US" altLang="ko-KR" sz="1600" b="1" spc="600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094D5-91A8-40EF-A04F-DAE56307F7F3}"/>
              </a:ext>
            </a:extLst>
          </p:cNvPr>
          <p:cNvSpPr txBox="1"/>
          <p:nvPr userDrawn="1"/>
        </p:nvSpPr>
        <p:spPr>
          <a:xfrm>
            <a:off x="5932469" y="4945732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r"/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강지호</a:t>
            </a:r>
            <a:r>
              <a:rPr lang="en-US" altLang="ko-KR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임원석</a:t>
            </a:r>
            <a:r>
              <a:rPr lang="en-US" altLang="ko-KR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정세진</a:t>
            </a:r>
            <a:endParaRPr lang="en-US" altLang="ko-KR" sz="1400" b="1" spc="600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56328D-292A-4E52-9BD5-38C9FA55D1C7}"/>
              </a:ext>
            </a:extLst>
          </p:cNvPr>
          <p:cNvCxnSpPr/>
          <p:nvPr userDrawn="1"/>
        </p:nvCxnSpPr>
        <p:spPr>
          <a:xfrm>
            <a:off x="371167" y="2137420"/>
            <a:ext cx="8377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84055"/>
      </p:ext>
    </p:extLst>
  </p:cSld>
  <p:clrMapOvr>
    <a:masterClrMapping/>
  </p:clrMapOvr>
  <p:transition spd="slow" advTm="25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338508-9061-4EFD-90C0-644B0D59B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0243" cy="5715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F6578-F27B-4539-9C4B-BE5EBD86EE05}"/>
              </a:ext>
            </a:extLst>
          </p:cNvPr>
          <p:cNvSpPr/>
          <p:nvPr userDrawn="1"/>
        </p:nvSpPr>
        <p:spPr>
          <a:xfrm>
            <a:off x="0" y="0"/>
            <a:ext cx="9170243" cy="5715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34DC5-0CD5-4963-9A42-7385A3FEFD18}"/>
              </a:ext>
            </a:extLst>
          </p:cNvPr>
          <p:cNvSpPr txBox="1"/>
          <p:nvPr userDrawn="1"/>
        </p:nvSpPr>
        <p:spPr>
          <a:xfrm>
            <a:off x="701353" y="425098"/>
            <a:ext cx="224273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contents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D8FC42-8B6E-441F-9A54-229C3F97ED3A}"/>
              </a:ext>
            </a:extLst>
          </p:cNvPr>
          <p:cNvGrpSpPr/>
          <p:nvPr userDrawn="1"/>
        </p:nvGrpSpPr>
        <p:grpSpPr>
          <a:xfrm>
            <a:off x="542284" y="1651698"/>
            <a:ext cx="3453651" cy="504056"/>
            <a:chOff x="689124" y="1849388"/>
            <a:chExt cx="2536408" cy="5040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242921-F890-440B-91F7-3B11212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C83A62-9C10-4129-A362-C8C1A498F747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Data Pre-Processing &amp; EDA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7DD924-71E7-448D-97A9-AF519ECD2851}"/>
              </a:ext>
            </a:extLst>
          </p:cNvPr>
          <p:cNvGrpSpPr/>
          <p:nvPr userDrawn="1"/>
        </p:nvGrpSpPr>
        <p:grpSpPr>
          <a:xfrm>
            <a:off x="500725" y="2211997"/>
            <a:ext cx="3566830" cy="504056"/>
            <a:chOff x="647564" y="2425452"/>
            <a:chExt cx="2619528" cy="5040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3102CE-D114-4C9C-8A44-C5A33AF5C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2425452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7B1135-7742-41A2-AFF8-60BCF3478D68}"/>
                </a:ext>
              </a:extLst>
            </p:cNvPr>
            <p:cNvSpPr txBox="1"/>
            <p:nvPr/>
          </p:nvSpPr>
          <p:spPr>
            <a:xfrm>
              <a:off x="647564" y="2538981"/>
              <a:ext cx="2619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Algorithm &amp; Modeling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408A8C-349E-49FE-B345-38D15D3DFDE0}"/>
              </a:ext>
            </a:extLst>
          </p:cNvPr>
          <p:cNvGrpSpPr/>
          <p:nvPr userDrawn="1"/>
        </p:nvGrpSpPr>
        <p:grpSpPr>
          <a:xfrm>
            <a:off x="542284" y="2772296"/>
            <a:ext cx="3453651" cy="504056"/>
            <a:chOff x="689124" y="3037520"/>
            <a:chExt cx="2536408" cy="5040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4D4B168-C705-45F0-AFC2-25951EB44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3037520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9B23B1-959C-4A5C-8A51-5D056D27EEEB}"/>
                </a:ext>
              </a:extLst>
            </p:cNvPr>
            <p:cNvSpPr txBox="1"/>
            <p:nvPr/>
          </p:nvSpPr>
          <p:spPr>
            <a:xfrm>
              <a:off x="1055181" y="3151049"/>
              <a:ext cx="1804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문제점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해결방안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2C83A7-4600-412F-ADB2-A9CF52691EE2}"/>
              </a:ext>
            </a:extLst>
          </p:cNvPr>
          <p:cNvGrpSpPr/>
          <p:nvPr userDrawn="1"/>
        </p:nvGrpSpPr>
        <p:grpSpPr>
          <a:xfrm>
            <a:off x="542284" y="1091399"/>
            <a:ext cx="3453651" cy="504056"/>
            <a:chOff x="689124" y="1849388"/>
            <a:chExt cx="2536408" cy="50405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97BB0E-03BF-40F8-9944-452993C89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BA05F9-BE82-4300-AF0A-126940336F26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Library &amp; Data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BA0642-2E3E-4CB5-BB96-B8F470CA131D}"/>
              </a:ext>
            </a:extLst>
          </p:cNvPr>
          <p:cNvGrpSpPr/>
          <p:nvPr userDrawn="1"/>
        </p:nvGrpSpPr>
        <p:grpSpPr>
          <a:xfrm>
            <a:off x="542284" y="3332595"/>
            <a:ext cx="3453651" cy="504056"/>
            <a:chOff x="689124" y="1849388"/>
            <a:chExt cx="2536408" cy="50405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1BFD456-5BC4-417D-937D-C9B14BF1A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8A891-31BB-44CD-BEA4-EC69D692938B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434978"/>
      </p:ext>
    </p:extLst>
  </p:cSld>
  <p:clrMapOvr>
    <a:masterClrMapping/>
  </p:clrMapOvr>
  <p:transition spd="slow" advTm="25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라이브러리 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3CA3D-BB06-45C6-BF10-F1F7EADCE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C0D1FF-F811-426B-A5F0-3FFB3BC2A3DC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0B9E1D-1A31-4786-BDA7-0B6E6EF32C1C}"/>
              </a:ext>
            </a:extLst>
          </p:cNvPr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23155"/>
      </p:ext>
    </p:extLst>
  </p:cSld>
  <p:clrMapOvr>
    <a:masterClrMapping/>
  </p:clrMapOvr>
  <p:transition spd="slow" advTm="25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라이브러리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AB84FDA-7A3C-4D42-A3B1-59A8756C6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D5B762-C61F-416D-AB6C-68F2AF89BA7B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AFB29B-FD4A-475E-8246-AE44037B7DCE}"/>
              </a:ext>
            </a:extLst>
          </p:cNvPr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D2BABD-BAF3-47D6-B163-E5FB48323292}"/>
              </a:ext>
            </a:extLst>
          </p:cNvPr>
          <p:cNvGrpSpPr/>
          <p:nvPr userDrawn="1"/>
        </p:nvGrpSpPr>
        <p:grpSpPr>
          <a:xfrm>
            <a:off x="0" y="0"/>
            <a:ext cx="9144000" cy="486530"/>
            <a:chOff x="0" y="0"/>
            <a:chExt cx="9144000" cy="48653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FF2C6C-0129-4DAE-9FAA-914C80094886}"/>
                </a:ext>
              </a:extLst>
            </p:cNvPr>
            <p:cNvSpPr/>
            <p:nvPr userDrawn="1"/>
          </p:nvSpPr>
          <p:spPr>
            <a:xfrm>
              <a:off x="0" y="0"/>
              <a:ext cx="9144000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CFFACD-AAAB-4ADB-9CE6-0CA8CDBE6B29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9088F07-03FF-4065-B03C-E39A4668C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FF4410-1F81-434D-9BF8-47EED379A072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Library &amp; Data</a:t>
                </a: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74C957-939E-46EA-8645-6B7B6EB36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284957"/>
      </p:ext>
    </p:extLst>
  </p:cSld>
  <p:clrMapOvr>
    <a:masterClrMapping/>
  </p:clrMapOvr>
  <p:transition spd="slow" advTm="25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FAB0719-634F-4599-9450-2CD22CA56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A24222-8B2B-4779-AA6F-71E1481074CE}"/>
              </a:ext>
            </a:extLst>
          </p:cNvPr>
          <p:cNvSpPr/>
          <p:nvPr userDrawn="1"/>
        </p:nvSpPr>
        <p:spPr>
          <a:xfrm>
            <a:off x="4329" y="-22820"/>
            <a:ext cx="9183347" cy="581076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77115"/>
      </p:ext>
    </p:extLst>
  </p:cSld>
  <p:clrMapOvr>
    <a:masterClrMapping/>
  </p:clrMapOvr>
  <p:transition spd="slow" advTm="25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FAB0719-634F-4599-9450-2CD22CA56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C9A7F-8D3D-4443-91CE-EFA6E62E62C5}"/>
              </a:ext>
            </a:extLst>
          </p:cNvPr>
          <p:cNvSpPr/>
          <p:nvPr userDrawn="1"/>
        </p:nvSpPr>
        <p:spPr>
          <a:xfrm>
            <a:off x="4329" y="-22820"/>
            <a:ext cx="9183347" cy="58107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CB8C78-0A60-4824-91E0-375073FC7ABF}"/>
              </a:ext>
            </a:extLst>
          </p:cNvPr>
          <p:cNvSpPr/>
          <p:nvPr userDrawn="1"/>
        </p:nvSpPr>
        <p:spPr>
          <a:xfrm>
            <a:off x="-1" y="0"/>
            <a:ext cx="9183347" cy="48653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B5C9A4-03BF-4B9C-A598-CE1F0025A732}"/>
              </a:ext>
            </a:extLst>
          </p:cNvPr>
          <p:cNvGrpSpPr/>
          <p:nvPr userDrawn="1"/>
        </p:nvGrpSpPr>
        <p:grpSpPr>
          <a:xfrm>
            <a:off x="107504" y="21232"/>
            <a:ext cx="2200703" cy="437342"/>
            <a:chOff x="689124" y="1849388"/>
            <a:chExt cx="2536408" cy="5040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C4687E-82E8-4905-BB95-4542D6AD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90FA7-A3A2-4F5C-8C37-B6704890A098}"/>
                </a:ext>
              </a:extLst>
            </p:cNvPr>
            <p:cNvSpPr txBox="1"/>
            <p:nvPr/>
          </p:nvSpPr>
          <p:spPr>
            <a:xfrm>
              <a:off x="854150" y="1959526"/>
              <a:ext cx="2206355" cy="2837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Data preprocessing + EDA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FDF1DA6-0A0A-4213-B942-97610A720B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06" y="151941"/>
            <a:ext cx="1506290" cy="2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0152"/>
      </p:ext>
    </p:extLst>
  </p:cSld>
  <p:clrMapOvr>
    <a:masterClrMapping/>
  </p:clrMapOvr>
  <p:transition spd="slow" advTm="25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6FDBD6-2239-408C-8055-F2374AF68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1"/>
            <a:ext cx="9143216" cy="571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1B3C8-8DE9-4514-91B2-37D5CDF1B463}"/>
              </a:ext>
            </a:extLst>
          </p:cNvPr>
          <p:cNvSpPr/>
          <p:nvPr userDrawn="1"/>
        </p:nvSpPr>
        <p:spPr>
          <a:xfrm>
            <a:off x="784" y="-1"/>
            <a:ext cx="9143216" cy="5715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5D21E0-240A-4B40-8469-E07E8C3474EE}"/>
              </a:ext>
            </a:extLst>
          </p:cNvPr>
          <p:cNvGrpSpPr/>
          <p:nvPr userDrawn="1"/>
        </p:nvGrpSpPr>
        <p:grpSpPr>
          <a:xfrm>
            <a:off x="-1" y="0"/>
            <a:ext cx="9144001" cy="486530"/>
            <a:chOff x="-1" y="0"/>
            <a:chExt cx="9144001" cy="48653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CB8C78-0A60-4824-91E0-375073FC7ABF}"/>
                </a:ext>
              </a:extLst>
            </p:cNvPr>
            <p:cNvSpPr/>
            <p:nvPr userDrawn="1"/>
          </p:nvSpPr>
          <p:spPr>
            <a:xfrm>
              <a:off x="-1" y="0"/>
              <a:ext cx="9144001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B5C9A4-03BF-4B9C-A598-CE1F0025A732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5C4687E-82E8-4905-BB95-4542D6ADA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990FA7-A3A2-4F5C-8C37-B6704890A098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Algorithm &amp; Modeling</a:t>
                </a: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F1DA6-0A0A-4213-B942-97610A720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748896"/>
      </p:ext>
    </p:extLst>
  </p:cSld>
  <p:clrMapOvr>
    <a:masterClrMapping/>
  </p:clrMapOvr>
  <p:transition spd="slow" advTm="25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6FDBD6-2239-408C-8055-F2374AF68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1"/>
            <a:ext cx="9143216" cy="571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1B3C8-8DE9-4514-91B2-37D5CDF1B463}"/>
              </a:ext>
            </a:extLst>
          </p:cNvPr>
          <p:cNvSpPr/>
          <p:nvPr userDrawn="1"/>
        </p:nvSpPr>
        <p:spPr>
          <a:xfrm>
            <a:off x="784" y="-1"/>
            <a:ext cx="9143216" cy="5715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73141"/>
      </p:ext>
    </p:extLst>
  </p:cSld>
  <p:clrMapOvr>
    <a:masterClrMapping/>
  </p:clrMapOvr>
  <p:transition spd="slow" advTm="25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83141"/>
      </p:ext>
    </p:extLst>
  </p:cSld>
  <p:clrMapOvr>
    <a:masterClrMapping/>
  </p:clrMapOvr>
  <p:transition spd="slow" advTm="25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시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7F797F-63F4-4C63-ADF5-00F84BBB7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92" cy="5715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plastic"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9626F5-7049-4240-B81A-327A918F41E8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8D2715-9B51-450C-8D95-0181B5F9F804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44384"/>
      </p:ext>
    </p:extLst>
  </p:cSld>
  <p:clrMapOvr>
    <a:masterClrMapping/>
  </p:clrMapOvr>
  <p:transition spd="slow" advTm="25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42FDB1-2F4B-4FE7-AFDB-7BB7BC903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92" cy="5715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plastic"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6435F5-F6CB-4F2A-A1C2-10932B68271E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9D6E93-12A8-443F-AA1A-C3D3B6A37602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EF81FA-0FEF-4BBD-B473-9EAA0A50DC2C}"/>
              </a:ext>
            </a:extLst>
          </p:cNvPr>
          <p:cNvGrpSpPr/>
          <p:nvPr userDrawn="1"/>
        </p:nvGrpSpPr>
        <p:grpSpPr>
          <a:xfrm>
            <a:off x="-1" y="0"/>
            <a:ext cx="9144001" cy="486530"/>
            <a:chOff x="-1" y="0"/>
            <a:chExt cx="9144001" cy="48653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75551B-DE69-4B4B-AF6B-7FE8F96FEAFD}"/>
                </a:ext>
              </a:extLst>
            </p:cNvPr>
            <p:cNvSpPr/>
            <p:nvPr userDrawn="1"/>
          </p:nvSpPr>
          <p:spPr>
            <a:xfrm>
              <a:off x="-1" y="0"/>
              <a:ext cx="9144001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24496AD-7900-4C40-ACA9-7857B536D105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F64734E-E211-49CD-BF6F-C5D432A85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E37BB6-1899-47AF-9F9E-D9BB8EAF47F0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문제점 </a:t>
                </a:r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+ </a:t>
                </a:r>
                <a:r>
                  <a:rPr lang="ko-KR" altLang="en-US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해결방안</a:t>
                </a:r>
                <a:endParaRPr lang="en-US" altLang="ko-KR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846A97-C829-4371-908B-A2465B8FBF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517398"/>
      </p:ext>
    </p:extLst>
  </p:cSld>
  <p:clrMapOvr>
    <a:masterClrMapping/>
  </p:clrMapOvr>
  <p:transition spd="slow" advTm="25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60809"/>
      </p:ext>
    </p:extLst>
  </p:cSld>
  <p:clrMapOvr>
    <a:masterClrMapping/>
  </p:clrMapOvr>
  <p:transition spd="slow" advTm="25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49945"/>
      </p:ext>
    </p:extLst>
  </p:cSld>
  <p:clrMapOvr>
    <a:masterClrMapping/>
  </p:clrMapOvr>
  <p:transition spd="slow" advTm="25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90037"/>
      </p:ext>
    </p:extLst>
  </p:cSld>
  <p:clrMapOvr>
    <a:masterClrMapping/>
  </p:clrMapOvr>
  <p:transition spd="slow" advTm="25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40446"/>
      </p:ext>
    </p:extLst>
  </p:cSld>
  <p:clrMapOvr>
    <a:masterClrMapping/>
  </p:clrMapOvr>
  <p:transition spd="slow" advTm="25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96674"/>
      </p:ext>
    </p:extLst>
  </p:cSld>
  <p:clrMapOvr>
    <a:masterClrMapping/>
  </p:clrMapOvr>
  <p:transition spd="slow" advTm="25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10146"/>
      </p:ext>
    </p:extLst>
  </p:cSld>
  <p:clrMapOvr>
    <a:masterClrMapping/>
  </p:clrMapOvr>
  <p:transition spd="slow" advTm="25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85805"/>
      </p:ext>
    </p:extLst>
  </p:cSld>
  <p:clrMapOvr>
    <a:masterClrMapping/>
  </p:clrMapOvr>
  <p:transition spd="slow" advTm="25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6E600-2364-4D49-920A-C70BD6BBA6AC}" type="datetimeFigureOut">
              <a:rPr lang="ko-KR" altLang="en-US" smtClean="0"/>
              <a:t>2020-12-27(Sun)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3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61" r:id="rId13"/>
    <p:sldLayoutId id="2147483667" r:id="rId14"/>
    <p:sldLayoutId id="2147483666" r:id="rId15"/>
    <p:sldLayoutId id="2147483664" r:id="rId16"/>
    <p:sldLayoutId id="2147483660" r:id="rId17"/>
    <p:sldLayoutId id="2147483663" r:id="rId18"/>
    <p:sldLayoutId id="2147483665" r:id="rId19"/>
    <p:sldLayoutId id="2147483668" r:id="rId20"/>
    <p:sldLayoutId id="2147483669" r:id="rId21"/>
  </p:sldLayoutIdLst>
  <p:transition spd="slow" advTm="2500"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54232"/>
      </p:ext>
    </p:extLst>
  </p:cSld>
  <p:clrMapOvr>
    <a:masterClrMapping/>
  </p:clrMapOvr>
  <p:transition spd="slow" advTm="25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5B5859-D2B4-4751-B55D-D9DB1899E42D}"/>
              </a:ext>
            </a:extLst>
          </p:cNvPr>
          <p:cNvSpPr txBox="1"/>
          <p:nvPr/>
        </p:nvSpPr>
        <p:spPr>
          <a:xfrm>
            <a:off x="2483768" y="121196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7DC92A66-0D6C-4E78-8133-3F5291B03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313666"/>
              </p:ext>
            </p:extLst>
          </p:nvPr>
        </p:nvGraphicFramePr>
        <p:xfrm>
          <a:off x="921932" y="913284"/>
          <a:ext cx="7296472" cy="2088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740">
                  <a:extLst>
                    <a:ext uri="{9D8B030D-6E8A-4147-A177-3AD203B41FA5}">
                      <a16:colId xmlns:a16="http://schemas.microsoft.com/office/drawing/2014/main" val="434264071"/>
                    </a:ext>
                  </a:extLst>
                </a:gridCol>
                <a:gridCol w="6598732">
                  <a:extLst>
                    <a:ext uri="{9D8B030D-6E8A-4147-A177-3AD203B41FA5}">
                      <a16:colId xmlns:a16="http://schemas.microsoft.com/office/drawing/2014/main" val="1616149119"/>
                    </a:ext>
                  </a:extLst>
                </a:gridCol>
              </a:tblGrid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번호</a:t>
                      </a:r>
                      <a:endParaRPr lang="ko-KR" altLang="en-US" sz="16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</a:t>
                      </a:r>
                      <a:endParaRPr lang="ko-KR" altLang="en-US" sz="16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82444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 </a:t>
                      </a: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Ability</a:t>
                      </a:r>
                      <a:r>
                        <a:rPr lang="ko-KR" altLang="en-US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event_contents</a:t>
                      </a:r>
                      <a:r>
                        <a:rPr lang="ko-KR" altLang="en-US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진수 별 </a:t>
                      </a: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07285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Right Click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 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Target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유닛 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97713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Selection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 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09916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게임 내 플레이어의 종족을 순서대로 맞춤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(P vs T, T vs Z, Z vs P)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6236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공격정보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이벤트코드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: 5A0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 유난히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많고 세부내용 다름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)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01375"/>
                  </a:ext>
                </a:extLst>
              </a:tr>
            </a:tbl>
          </a:graphicData>
        </a:graphic>
      </p:graphicFrame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3DD9929E-00E0-479F-918D-CD35EE130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247248"/>
              </p:ext>
            </p:extLst>
          </p:nvPr>
        </p:nvGraphicFramePr>
        <p:xfrm>
          <a:off x="921932" y="3793604"/>
          <a:ext cx="7296472" cy="1368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740">
                  <a:extLst>
                    <a:ext uri="{9D8B030D-6E8A-4147-A177-3AD203B41FA5}">
                      <a16:colId xmlns:a16="http://schemas.microsoft.com/office/drawing/2014/main" val="434264071"/>
                    </a:ext>
                  </a:extLst>
                </a:gridCol>
                <a:gridCol w="6598732">
                  <a:extLst>
                    <a:ext uri="{9D8B030D-6E8A-4147-A177-3AD203B41FA5}">
                      <a16:colId xmlns:a16="http://schemas.microsoft.com/office/drawing/2014/main" val="1616149119"/>
                    </a:ext>
                  </a:extLst>
                </a:gridCol>
              </a:tblGrid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번호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82444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유닛 수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일꾼 수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07285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플레이어별 지상 유닛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vs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공중 유닛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97713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유닛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건물 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미네랄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가스 총량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0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648718"/>
      </p:ext>
    </p:extLst>
  </p:cSld>
  <p:clrMapOvr>
    <a:masterClrMapping/>
  </p:clrMapOvr>
  <p:transition spd="slow" advTm="25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529410-B364-4113-8926-8EEF9970AE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1489348"/>
            <a:ext cx="8172400" cy="3701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63EC7-86CE-4A18-8A5F-1457F76BF3DF}"/>
              </a:ext>
            </a:extLst>
          </p:cNvPr>
          <p:cNvSpPr txBox="1"/>
          <p:nvPr/>
        </p:nvSpPr>
        <p:spPr>
          <a:xfrm>
            <a:off x="2483768" y="121196"/>
            <a:ext cx="1296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369135"/>
      </p:ext>
    </p:extLst>
  </p:cSld>
  <p:clrMapOvr>
    <a:masterClrMapping/>
  </p:clrMapOvr>
  <p:transition spd="slow" advTm="25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B9F28-FD51-4B2B-9F59-804E4904DE20}"/>
              </a:ext>
            </a:extLst>
          </p:cNvPr>
          <p:cNvSpPr txBox="1"/>
          <p:nvPr/>
        </p:nvSpPr>
        <p:spPr>
          <a:xfrm>
            <a:off x="2483768" y="121196"/>
            <a:ext cx="1296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311F5E-B0B5-4AE2-A409-0D8182DE13DD}"/>
              </a:ext>
            </a:extLst>
          </p:cNvPr>
          <p:cNvGrpSpPr/>
          <p:nvPr/>
        </p:nvGrpSpPr>
        <p:grpSpPr>
          <a:xfrm>
            <a:off x="1835696" y="1345332"/>
            <a:ext cx="5472608" cy="3384376"/>
            <a:chOff x="1835696" y="1363205"/>
            <a:chExt cx="5472608" cy="33843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0B73E7-B5EA-41EE-A42F-D1DAD25728D8}"/>
                </a:ext>
              </a:extLst>
            </p:cNvPr>
            <p:cNvSpPr/>
            <p:nvPr/>
          </p:nvSpPr>
          <p:spPr>
            <a:xfrm>
              <a:off x="1835696" y="1363205"/>
              <a:ext cx="5472608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B08F570-6538-467E-B081-97B043E7E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493" y="1489347"/>
              <a:ext cx="5243014" cy="3132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0659929"/>
      </p:ext>
    </p:extLst>
  </p:cSld>
  <p:clrMapOvr>
    <a:masterClrMapping/>
  </p:clrMapOvr>
  <p:transition spd="slow" advTm="25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942FA5A-17D2-4458-9011-069D212917B6}"/>
              </a:ext>
            </a:extLst>
          </p:cNvPr>
          <p:cNvGrpSpPr/>
          <p:nvPr/>
        </p:nvGrpSpPr>
        <p:grpSpPr>
          <a:xfrm>
            <a:off x="1619672" y="697260"/>
            <a:ext cx="5904656" cy="4824536"/>
            <a:chOff x="1619672" y="697260"/>
            <a:chExt cx="5904656" cy="48245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25B7F90-BCB0-469C-A53A-7E17D84824F7}"/>
                </a:ext>
              </a:extLst>
            </p:cNvPr>
            <p:cNvSpPr/>
            <p:nvPr/>
          </p:nvSpPr>
          <p:spPr>
            <a:xfrm>
              <a:off x="1619672" y="697260"/>
              <a:ext cx="5904656" cy="482453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CD6162-FDEE-4FB3-BDA8-CF5958AE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383" y="833897"/>
              <a:ext cx="5611234" cy="455126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6A1814-A753-4D5E-9B1B-0F6DD17F244E}"/>
              </a:ext>
            </a:extLst>
          </p:cNvPr>
          <p:cNvSpPr txBox="1"/>
          <p:nvPr/>
        </p:nvSpPr>
        <p:spPr>
          <a:xfrm>
            <a:off x="2483768" y="121196"/>
            <a:ext cx="1296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682061"/>
      </p:ext>
    </p:extLst>
  </p:cSld>
  <p:clrMapOvr>
    <a:masterClrMapping/>
  </p:clrMapOvr>
  <p:transition spd="slow" advTm="25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F4CDAF-9AB6-46FD-BEAF-EA8E6C935348}"/>
              </a:ext>
            </a:extLst>
          </p:cNvPr>
          <p:cNvGrpSpPr/>
          <p:nvPr/>
        </p:nvGrpSpPr>
        <p:grpSpPr>
          <a:xfrm>
            <a:off x="103721" y="872576"/>
            <a:ext cx="8936557" cy="1440160"/>
            <a:chOff x="103721" y="872576"/>
            <a:chExt cx="8936557" cy="1440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E7EDB8-143F-4294-847D-DC312EA20811}"/>
                </a:ext>
              </a:extLst>
            </p:cNvPr>
            <p:cNvSpPr/>
            <p:nvPr/>
          </p:nvSpPr>
          <p:spPr>
            <a:xfrm>
              <a:off x="103721" y="872576"/>
              <a:ext cx="8936557" cy="144016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85135C-8A4F-46F5-AE38-DC2277D4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68" y="985292"/>
              <a:ext cx="8708407" cy="121472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F1A20-7471-46B4-94BC-1615A2F24CB2}"/>
              </a:ext>
            </a:extLst>
          </p:cNvPr>
          <p:cNvGrpSpPr/>
          <p:nvPr/>
        </p:nvGrpSpPr>
        <p:grpSpPr>
          <a:xfrm>
            <a:off x="103721" y="2721002"/>
            <a:ext cx="8936557" cy="2440754"/>
            <a:chOff x="103721" y="2721002"/>
            <a:chExt cx="8936557" cy="2440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742618C-CAC8-4A84-B394-E1F0B4027C62}"/>
                </a:ext>
              </a:extLst>
            </p:cNvPr>
            <p:cNvSpPr/>
            <p:nvPr/>
          </p:nvSpPr>
          <p:spPr>
            <a:xfrm>
              <a:off x="103721" y="2721002"/>
              <a:ext cx="8936557" cy="244075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714282-55AE-4F8D-B49D-C8C78747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68" y="2829835"/>
              <a:ext cx="8708407" cy="222308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64BB33-282B-4A9E-966A-7B60FCEF0B0A}"/>
              </a:ext>
            </a:extLst>
          </p:cNvPr>
          <p:cNvSpPr txBox="1"/>
          <p:nvPr/>
        </p:nvSpPr>
        <p:spPr>
          <a:xfrm>
            <a:off x="2483768" y="121196"/>
            <a:ext cx="1296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863286"/>
      </p:ext>
    </p:extLst>
  </p:cSld>
  <p:clrMapOvr>
    <a:masterClrMapping/>
  </p:clrMapOvr>
  <p:transition spd="slow" advTm="25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5FA1EC-369F-43E9-8DB8-B8D60831B636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321DC6-DE97-4274-9A06-028A13BD02D4}"/>
              </a:ext>
            </a:extLst>
          </p:cNvPr>
          <p:cNvGrpSpPr/>
          <p:nvPr/>
        </p:nvGrpSpPr>
        <p:grpSpPr>
          <a:xfrm>
            <a:off x="4732109" y="2628563"/>
            <a:ext cx="3940529" cy="2721731"/>
            <a:chOff x="513503" y="913284"/>
            <a:chExt cx="3940529" cy="272173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30AE9A7-909E-4686-97C6-EF3E902C52C0}"/>
                </a:ext>
              </a:extLst>
            </p:cNvPr>
            <p:cNvSpPr/>
            <p:nvPr/>
          </p:nvSpPr>
          <p:spPr>
            <a:xfrm>
              <a:off x="513503" y="913284"/>
              <a:ext cx="3940529" cy="2721731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7715632-EBA0-4E04-AFC5-1EA88B949CE8}"/>
                </a:ext>
              </a:extLst>
            </p:cNvPr>
            <p:cNvGrpSpPr/>
            <p:nvPr/>
          </p:nvGrpSpPr>
          <p:grpSpPr>
            <a:xfrm>
              <a:off x="1323773" y="1133177"/>
              <a:ext cx="2484276" cy="2270414"/>
              <a:chOff x="827584" y="1129308"/>
              <a:chExt cx="2484276" cy="227041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E6CE73-8E4B-4F4C-BD05-4E1C3CF06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676" y="1129308"/>
                <a:ext cx="1656184" cy="165618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0488ACC-F944-472B-A35A-F45CC05B7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4971" y="2664336"/>
                <a:ext cx="1081450" cy="735386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97E9701-57B8-4D6A-BF75-B74CDC9AA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584" y="1444342"/>
                <a:ext cx="1008112" cy="1197134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E5DD21-28DA-4CA2-8470-C0D45773073F}"/>
              </a:ext>
            </a:extLst>
          </p:cNvPr>
          <p:cNvGrpSpPr/>
          <p:nvPr/>
        </p:nvGrpSpPr>
        <p:grpSpPr>
          <a:xfrm>
            <a:off x="471363" y="954817"/>
            <a:ext cx="3940529" cy="2721731"/>
            <a:chOff x="4728188" y="2776414"/>
            <a:chExt cx="3940529" cy="272173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E60B00-7750-49C3-B361-97130E3AB07A}"/>
                </a:ext>
              </a:extLst>
            </p:cNvPr>
            <p:cNvSpPr/>
            <p:nvPr/>
          </p:nvSpPr>
          <p:spPr>
            <a:xfrm>
              <a:off x="4728188" y="2776414"/>
              <a:ext cx="3940529" cy="2721731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F3B96B-3A1B-489A-B918-01433F9F362D}"/>
                </a:ext>
              </a:extLst>
            </p:cNvPr>
            <p:cNvGrpSpPr/>
            <p:nvPr/>
          </p:nvGrpSpPr>
          <p:grpSpPr>
            <a:xfrm>
              <a:off x="5488963" y="3285019"/>
              <a:ext cx="2418978" cy="1704519"/>
              <a:chOff x="5806219" y="3361556"/>
              <a:chExt cx="2418978" cy="170451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E78E16C-6522-46F6-9963-2658C59F9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224" y="3361556"/>
                <a:ext cx="854968" cy="85496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FC0D3F2-7880-434B-9D35-C3A6194B7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6219" y="4014320"/>
                <a:ext cx="931412" cy="931412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07C5616-65D9-4319-84EC-6E6B786D8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3784" y="4134662"/>
                <a:ext cx="931413" cy="9314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9997893"/>
      </p:ext>
    </p:extLst>
  </p:cSld>
  <p:clrMapOvr>
    <a:masterClrMapping/>
  </p:clrMapOvr>
  <p:transition spd="slow" advTm="25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67B0A16-FB27-43B0-A879-6FC5BE72EFC0}"/>
              </a:ext>
            </a:extLst>
          </p:cNvPr>
          <p:cNvGrpSpPr/>
          <p:nvPr/>
        </p:nvGrpSpPr>
        <p:grpSpPr>
          <a:xfrm>
            <a:off x="2339752" y="1273324"/>
            <a:ext cx="4464496" cy="823860"/>
            <a:chOff x="107504" y="769268"/>
            <a:chExt cx="4464496" cy="8238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5F8149-55A9-4206-992F-130554CD07E3}"/>
                </a:ext>
              </a:extLst>
            </p:cNvPr>
            <p:cNvSpPr/>
            <p:nvPr/>
          </p:nvSpPr>
          <p:spPr>
            <a:xfrm>
              <a:off x="107504" y="769268"/>
              <a:ext cx="4464496" cy="82386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AA3EFC-1F3E-4AF8-8990-22939BFB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76"/>
            <a:stretch/>
          </p:blipFill>
          <p:spPr>
            <a:xfrm>
              <a:off x="205967" y="848146"/>
              <a:ext cx="4267570" cy="666104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496763-5EFA-429E-879E-69D0A74CEDE2}"/>
              </a:ext>
            </a:extLst>
          </p:cNvPr>
          <p:cNvGrpSpPr/>
          <p:nvPr/>
        </p:nvGrpSpPr>
        <p:grpSpPr>
          <a:xfrm>
            <a:off x="63147" y="2929508"/>
            <a:ext cx="9053855" cy="2219826"/>
            <a:chOff x="63147" y="2342574"/>
            <a:chExt cx="9053855" cy="221982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79E4A8-FEEB-4934-9EA0-C54A02C60D6D}"/>
                </a:ext>
              </a:extLst>
            </p:cNvPr>
            <p:cNvSpPr/>
            <p:nvPr/>
          </p:nvSpPr>
          <p:spPr>
            <a:xfrm>
              <a:off x="63147" y="2342574"/>
              <a:ext cx="9053855" cy="221982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4FC31F-23E0-4E08-8C7E-F8FB9455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61" y="2466528"/>
              <a:ext cx="8839625" cy="197191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4EC231-4DE5-490B-B389-D792FF0B25D7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</p:spTree>
    <p:extLst>
      <p:ext uri="{BB962C8B-B14F-4D97-AF65-F5344CB8AC3E}">
        <p14:creationId xmlns:p14="http://schemas.microsoft.com/office/powerpoint/2010/main" val="2971158492"/>
      </p:ext>
    </p:extLst>
  </p:cSld>
  <p:clrMapOvr>
    <a:masterClrMapping/>
  </p:clrMapOvr>
  <p:transition spd="slow" advTm="25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DA16BFB-E6B3-45C0-9DB2-2A741C909EB5}"/>
              </a:ext>
            </a:extLst>
          </p:cNvPr>
          <p:cNvGrpSpPr/>
          <p:nvPr/>
        </p:nvGrpSpPr>
        <p:grpSpPr>
          <a:xfrm>
            <a:off x="1871700" y="985292"/>
            <a:ext cx="5400600" cy="4104456"/>
            <a:chOff x="1835696" y="985292"/>
            <a:chExt cx="5400600" cy="41044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FFE40CE-4F3A-4461-84AB-EAB9431A2325}"/>
                </a:ext>
              </a:extLst>
            </p:cNvPr>
            <p:cNvSpPr/>
            <p:nvPr/>
          </p:nvSpPr>
          <p:spPr>
            <a:xfrm>
              <a:off x="1835696" y="985292"/>
              <a:ext cx="5400600" cy="410445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99CE2B-96AE-4915-B539-C9D4EF33E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433" y="1094420"/>
              <a:ext cx="5191125" cy="38862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DF04FF-F2F7-4DAA-B1A5-4E64F162C00B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</p:spTree>
    <p:extLst>
      <p:ext uri="{BB962C8B-B14F-4D97-AF65-F5344CB8AC3E}">
        <p14:creationId xmlns:p14="http://schemas.microsoft.com/office/powerpoint/2010/main" val="2644720998"/>
      </p:ext>
    </p:extLst>
  </p:cSld>
  <p:clrMapOvr>
    <a:masterClrMapping/>
  </p:clrMapOvr>
  <p:transition spd="slow" advTm="25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585D2A8-5E2C-48D0-A15E-3BD96066BB93}"/>
              </a:ext>
            </a:extLst>
          </p:cNvPr>
          <p:cNvGrpSpPr/>
          <p:nvPr/>
        </p:nvGrpSpPr>
        <p:grpSpPr>
          <a:xfrm>
            <a:off x="1763689" y="1231116"/>
            <a:ext cx="2016224" cy="3384376"/>
            <a:chOff x="971600" y="1231119"/>
            <a:chExt cx="2016224" cy="3384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06C5EB9-30EF-4A77-953B-0DF7C28ACCEF}"/>
                </a:ext>
              </a:extLst>
            </p:cNvPr>
            <p:cNvSpPr/>
            <p:nvPr/>
          </p:nvSpPr>
          <p:spPr>
            <a:xfrm>
              <a:off x="971600" y="1231119"/>
              <a:ext cx="2016224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F7F07D-DE9B-49C7-BF65-B5CFDBFB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347" y="1343465"/>
              <a:ext cx="1778729" cy="315968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588B14-BCDE-4C14-A0EC-3E1A767709AA}"/>
              </a:ext>
            </a:extLst>
          </p:cNvPr>
          <p:cNvGrpSpPr/>
          <p:nvPr/>
        </p:nvGrpSpPr>
        <p:grpSpPr>
          <a:xfrm>
            <a:off x="4932040" y="1231117"/>
            <a:ext cx="2592286" cy="3384376"/>
            <a:chOff x="6156178" y="1489348"/>
            <a:chExt cx="2592286" cy="338437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9F7159-23D5-4868-BA61-46705EBD9CFA}"/>
                </a:ext>
              </a:extLst>
            </p:cNvPr>
            <p:cNvSpPr/>
            <p:nvPr/>
          </p:nvSpPr>
          <p:spPr>
            <a:xfrm>
              <a:off x="6156178" y="1489348"/>
              <a:ext cx="2592286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31430C0-AA5C-4737-BB2C-4D4DC1A5C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3" y="1601694"/>
              <a:ext cx="2304256" cy="31596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9003CE-9EA1-48EB-A0BC-94C4EF1ADEF3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</p:spTree>
    <p:extLst>
      <p:ext uri="{BB962C8B-B14F-4D97-AF65-F5344CB8AC3E}">
        <p14:creationId xmlns:p14="http://schemas.microsoft.com/office/powerpoint/2010/main" val="1467596474"/>
      </p:ext>
    </p:extLst>
  </p:cSld>
  <p:clrMapOvr>
    <a:masterClrMapping/>
  </p:clrMapOvr>
  <p:transition spd="slow" advTm="25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60C5F5-82EB-455A-B28A-FE75F8138784}"/>
              </a:ext>
            </a:extLst>
          </p:cNvPr>
          <p:cNvGrpSpPr/>
          <p:nvPr/>
        </p:nvGrpSpPr>
        <p:grpSpPr>
          <a:xfrm>
            <a:off x="207547" y="682383"/>
            <a:ext cx="3940529" cy="1527045"/>
            <a:chOff x="207547" y="682383"/>
            <a:chExt cx="3940529" cy="15270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81E8F3-2CAA-4B99-8B1D-C12C40D92570}"/>
                </a:ext>
              </a:extLst>
            </p:cNvPr>
            <p:cNvSpPr txBox="1"/>
            <p:nvPr/>
          </p:nvSpPr>
          <p:spPr>
            <a:xfrm>
              <a:off x="1707169" y="682383"/>
              <a:ext cx="941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공중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C33CCE9-2BAD-4A07-9A77-9ECBFAAFBC59}"/>
                </a:ext>
              </a:extLst>
            </p:cNvPr>
            <p:cNvGrpSpPr/>
            <p:nvPr/>
          </p:nvGrpSpPr>
          <p:grpSpPr>
            <a:xfrm>
              <a:off x="207547" y="1006807"/>
              <a:ext cx="3940529" cy="1202621"/>
              <a:chOff x="207547" y="1073588"/>
              <a:chExt cx="3940529" cy="1202621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F485023-DDCF-48E5-BDAC-1F6DDF57B20D}"/>
                  </a:ext>
                </a:extLst>
              </p:cNvPr>
              <p:cNvSpPr/>
              <p:nvPr/>
            </p:nvSpPr>
            <p:spPr>
              <a:xfrm>
                <a:off x="207547" y="1073588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326CEAB-9202-4B1B-869C-CE5426586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957" y="1320312"/>
                <a:ext cx="685278" cy="68527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01B9FA3-24C7-4585-BC99-86F89BFBB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9810" y="1348075"/>
                <a:ext cx="935738" cy="72008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6D2641-5CA6-400D-A810-D488FF86A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51" y="1323297"/>
                <a:ext cx="747937" cy="747937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813865-94C5-4776-8986-973C395D2612}"/>
              </a:ext>
            </a:extLst>
          </p:cNvPr>
          <p:cNvGrpSpPr/>
          <p:nvPr/>
        </p:nvGrpSpPr>
        <p:grpSpPr>
          <a:xfrm>
            <a:off x="4994107" y="682383"/>
            <a:ext cx="3940529" cy="1520145"/>
            <a:chOff x="4994107" y="682383"/>
            <a:chExt cx="3940529" cy="15201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E884D0-03B9-4DB5-841B-09D4EA1E8615}"/>
                </a:ext>
              </a:extLst>
            </p:cNvPr>
            <p:cNvSpPr txBox="1"/>
            <p:nvPr/>
          </p:nvSpPr>
          <p:spPr>
            <a:xfrm>
              <a:off x="6521627" y="682383"/>
              <a:ext cx="941283" cy="33855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910E22-0248-4F1F-A0E9-AFD53E17E507}"/>
                </a:ext>
              </a:extLst>
            </p:cNvPr>
            <p:cNvGrpSpPr/>
            <p:nvPr/>
          </p:nvGrpSpPr>
          <p:grpSpPr>
            <a:xfrm>
              <a:off x="4994107" y="999907"/>
              <a:ext cx="3940529" cy="1202621"/>
              <a:chOff x="4994107" y="1049885"/>
              <a:chExt cx="3940529" cy="1202621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4FB2341-93EA-48B4-A653-9B4EB2C357F4}"/>
                  </a:ext>
                </a:extLst>
              </p:cNvPr>
              <p:cNvSpPr/>
              <p:nvPr/>
            </p:nvSpPr>
            <p:spPr>
              <a:xfrm>
                <a:off x="4994107" y="1049885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2F047D1-429D-457D-A706-95D093811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2088" y="1302911"/>
                <a:ext cx="606383" cy="72008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D469BDB-625C-4380-8804-900ABA112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2230" y="1291750"/>
                <a:ext cx="1075354" cy="73124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53CF8C1-F3B9-4519-ABF0-E341586CB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8295" y="1297330"/>
                <a:ext cx="720080" cy="72008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5A685D-85A6-47F9-B7DA-40729F7526A3}"/>
              </a:ext>
            </a:extLst>
          </p:cNvPr>
          <p:cNvGrpSpPr/>
          <p:nvPr/>
        </p:nvGrpSpPr>
        <p:grpSpPr>
          <a:xfrm>
            <a:off x="207547" y="2288164"/>
            <a:ext cx="3940529" cy="1536304"/>
            <a:chOff x="207547" y="2375860"/>
            <a:chExt cx="3940529" cy="15363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5A5E68-43E7-464C-8FA9-630BEE16DEC8}"/>
                </a:ext>
              </a:extLst>
            </p:cNvPr>
            <p:cNvSpPr txBox="1"/>
            <p:nvPr/>
          </p:nvSpPr>
          <p:spPr>
            <a:xfrm>
              <a:off x="1197239" y="2375860"/>
              <a:ext cx="2101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공중 공격이 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A34232-59A3-4B15-8275-93F8DEB1DFEC}"/>
                </a:ext>
              </a:extLst>
            </p:cNvPr>
            <p:cNvGrpSpPr/>
            <p:nvPr/>
          </p:nvGrpSpPr>
          <p:grpSpPr>
            <a:xfrm>
              <a:off x="207547" y="2709543"/>
              <a:ext cx="3940529" cy="1202621"/>
              <a:chOff x="291954" y="2709543"/>
              <a:chExt cx="3940529" cy="1202621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BD2422B-3858-4988-864A-4255F1875CC5}"/>
                  </a:ext>
                </a:extLst>
              </p:cNvPr>
              <p:cNvSpPr/>
              <p:nvPr/>
            </p:nvSpPr>
            <p:spPr>
              <a:xfrm>
                <a:off x="291954" y="2709543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25C1660-1E80-421B-9134-66A52C4D1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2404" y="2950532"/>
                <a:ext cx="768743" cy="768743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6E7E1A3-658E-41B5-ABBF-C901F2678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654" y="3012892"/>
                <a:ext cx="542333" cy="644021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CC212C9-1C35-4405-941A-B7D4A2AAA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58" y="2917451"/>
                <a:ext cx="915172" cy="768744"/>
              </a:xfrm>
              <a:prstGeom prst="rect">
                <a:avLst/>
              </a:prstGeom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5C16E7-6B83-461B-BF4E-48C7BD73AF5F}"/>
              </a:ext>
            </a:extLst>
          </p:cNvPr>
          <p:cNvGrpSpPr/>
          <p:nvPr/>
        </p:nvGrpSpPr>
        <p:grpSpPr>
          <a:xfrm>
            <a:off x="200331" y="4000818"/>
            <a:ext cx="3940529" cy="1506910"/>
            <a:chOff x="200331" y="4000818"/>
            <a:chExt cx="3940529" cy="15069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DEB5DB-1BEE-42B5-9C2F-25D0DB484CDA}"/>
                </a:ext>
              </a:extLst>
            </p:cNvPr>
            <p:cNvSpPr txBox="1"/>
            <p:nvPr/>
          </p:nvSpPr>
          <p:spPr>
            <a:xfrm>
              <a:off x="1197239" y="4000818"/>
              <a:ext cx="2101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공격이 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ADBCBD-9A96-4BBE-8332-26FEB42A4C96}"/>
                </a:ext>
              </a:extLst>
            </p:cNvPr>
            <p:cNvGrpSpPr/>
            <p:nvPr/>
          </p:nvGrpSpPr>
          <p:grpSpPr>
            <a:xfrm>
              <a:off x="200331" y="4305107"/>
              <a:ext cx="3940529" cy="1202621"/>
              <a:chOff x="277904" y="4305107"/>
              <a:chExt cx="3940529" cy="1202621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E5997FCD-EF15-4EB3-83EC-43D366BEBAC8}"/>
                  </a:ext>
                </a:extLst>
              </p:cNvPr>
              <p:cNvSpPr/>
              <p:nvPr/>
            </p:nvSpPr>
            <p:spPr>
              <a:xfrm>
                <a:off x="277904" y="4305107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D3B109-3CFE-4746-820C-C039D33BF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027" y="4487268"/>
                <a:ext cx="863636" cy="86363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4525C02-FE77-4353-9BBF-179C558DF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5794" y="4580079"/>
                <a:ext cx="725311" cy="725311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F6683657-5F63-47D5-97E7-9C578882D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159" y="4563510"/>
                <a:ext cx="606383" cy="720080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77158B-B232-4079-BDAC-C9588D0E4405}"/>
              </a:ext>
            </a:extLst>
          </p:cNvPr>
          <p:cNvGrpSpPr/>
          <p:nvPr/>
        </p:nvGrpSpPr>
        <p:grpSpPr>
          <a:xfrm>
            <a:off x="5022003" y="3981648"/>
            <a:ext cx="3940529" cy="1538748"/>
            <a:chOff x="5022003" y="3981648"/>
            <a:chExt cx="3940529" cy="15387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87C55F-54FA-4C1D-8CE9-C6E2875164B8}"/>
                </a:ext>
              </a:extLst>
            </p:cNvPr>
            <p:cNvSpPr txBox="1"/>
            <p:nvPr/>
          </p:nvSpPr>
          <p:spPr>
            <a:xfrm>
              <a:off x="5853173" y="3981648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공격이 불가능한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64C8A5C-596C-491D-A389-4CD87AC64F42}"/>
                </a:ext>
              </a:extLst>
            </p:cNvPr>
            <p:cNvGrpSpPr/>
            <p:nvPr/>
          </p:nvGrpSpPr>
          <p:grpSpPr>
            <a:xfrm>
              <a:off x="5022003" y="4317775"/>
              <a:ext cx="3940529" cy="1202621"/>
              <a:chOff x="5087321" y="4317775"/>
              <a:chExt cx="3940529" cy="1202621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3B208AD-62AF-457C-98BC-3060786D2989}"/>
                  </a:ext>
                </a:extLst>
              </p:cNvPr>
              <p:cNvSpPr/>
              <p:nvPr/>
            </p:nvSpPr>
            <p:spPr>
              <a:xfrm>
                <a:off x="5087321" y="4317775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A4BD018-C56F-4356-8070-347ACE911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6020" y="4505492"/>
                <a:ext cx="1165977" cy="87448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DAE582F-919D-4F75-8B48-E41D4B261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825" y="4516965"/>
                <a:ext cx="804240" cy="80424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A67DFD-EB16-4328-98A7-158AED519CC5}"/>
              </a:ext>
            </a:extLst>
          </p:cNvPr>
          <p:cNvGrpSpPr/>
          <p:nvPr/>
        </p:nvGrpSpPr>
        <p:grpSpPr>
          <a:xfrm>
            <a:off x="4994106" y="2281436"/>
            <a:ext cx="3940529" cy="1543032"/>
            <a:chOff x="4994106" y="2281436"/>
            <a:chExt cx="3940529" cy="15430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F60551C-4A91-4E23-846A-4306945BE033}"/>
                </a:ext>
              </a:extLst>
            </p:cNvPr>
            <p:cNvGrpSpPr/>
            <p:nvPr/>
          </p:nvGrpSpPr>
          <p:grpSpPr>
            <a:xfrm>
              <a:off x="4994106" y="2281436"/>
              <a:ext cx="3940529" cy="1543032"/>
              <a:chOff x="4994106" y="2369132"/>
              <a:chExt cx="3940529" cy="15430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6B7835-4DE7-4329-9493-155B389D1408}"/>
                  </a:ext>
                </a:extLst>
              </p:cNvPr>
              <p:cNvSpPr txBox="1"/>
              <p:nvPr/>
            </p:nvSpPr>
            <p:spPr>
              <a:xfrm>
                <a:off x="5918491" y="2369132"/>
                <a:ext cx="22781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공중 공격이 불가능한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6351FB-7731-4B48-9073-09925EC07EEC}"/>
                  </a:ext>
                </a:extLst>
              </p:cNvPr>
              <p:cNvGrpSpPr/>
              <p:nvPr/>
            </p:nvGrpSpPr>
            <p:grpSpPr>
              <a:xfrm>
                <a:off x="4994106" y="2709543"/>
                <a:ext cx="3940529" cy="1202621"/>
                <a:chOff x="5009261" y="2709543"/>
                <a:chExt cx="3940529" cy="1202621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933E2DFD-751C-4A2E-8229-B6A5E482D3E8}"/>
                    </a:ext>
                  </a:extLst>
                </p:cNvPr>
                <p:cNvSpPr/>
                <p:nvPr/>
              </p:nvSpPr>
              <p:spPr>
                <a:xfrm>
                  <a:off x="5009261" y="2709543"/>
                  <a:ext cx="3940529" cy="1202621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D183FB77-82E6-4DB5-BCAA-4E0D5564C04D}"/>
                    </a:ext>
                  </a:extLst>
                </p:cNvPr>
                <p:cNvGrpSpPr/>
                <p:nvPr/>
              </p:nvGrpSpPr>
              <p:grpSpPr>
                <a:xfrm>
                  <a:off x="6632229" y="2943856"/>
                  <a:ext cx="1823783" cy="731241"/>
                  <a:chOff x="6632229" y="2943856"/>
                  <a:chExt cx="1823783" cy="731241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7ED3E360-C524-45ED-8B24-E1B60DE71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0658" y="2943856"/>
                    <a:ext cx="1075354" cy="731241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4352EEF5-60B7-45DF-87CE-FB22120A51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32229" y="2943856"/>
                    <a:ext cx="720080" cy="72008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CFDC496-E68F-443D-BE56-20459EC7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4019" y="2887246"/>
              <a:ext cx="720080" cy="72008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D769E9D-08BB-404E-9F44-6A2A1CE29B6E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382940613"/>
      </p:ext>
    </p:extLst>
  </p:cSld>
  <p:clrMapOvr>
    <a:masterClrMapping/>
  </p:clrMapOvr>
  <p:transition spd="slow" advTm="25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62797"/>
      </p:ext>
    </p:extLst>
  </p:cSld>
  <p:clrMapOvr>
    <a:masterClrMapping/>
  </p:clrMapOvr>
  <p:transition spd="slow" advTm="25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D351A2-3289-488D-86FE-AAA5876A1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97260"/>
            <a:ext cx="1787204" cy="4873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5AD346-3FCC-4012-BC98-42FA18A154B2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1518052613"/>
      </p:ext>
    </p:extLst>
  </p:cSld>
  <p:clrMapOvr>
    <a:masterClrMapping/>
  </p:clrMapOvr>
  <p:transition spd="slow" advTm="25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CF36A7E-E565-4082-B615-AA6670AB9522}"/>
              </a:ext>
            </a:extLst>
          </p:cNvPr>
          <p:cNvGrpSpPr/>
          <p:nvPr/>
        </p:nvGrpSpPr>
        <p:grpSpPr>
          <a:xfrm>
            <a:off x="1835696" y="985292"/>
            <a:ext cx="5472608" cy="4104456"/>
            <a:chOff x="1835696" y="985292"/>
            <a:chExt cx="5472608" cy="41044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3ADB81A-1834-4A75-830D-0A3260D57A1D}"/>
                </a:ext>
              </a:extLst>
            </p:cNvPr>
            <p:cNvSpPr/>
            <p:nvPr/>
          </p:nvSpPr>
          <p:spPr>
            <a:xfrm>
              <a:off x="1835696" y="985292"/>
              <a:ext cx="5472608" cy="410445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9F72B0-7643-4F87-8C46-D6F5AD907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150" y="1132520"/>
              <a:ext cx="5219700" cy="3810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35071F2-3CA3-47E3-812F-CAC7F28D8307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2496195722"/>
      </p:ext>
    </p:extLst>
  </p:cSld>
  <p:clrMapOvr>
    <a:masterClrMapping/>
  </p:clrMapOvr>
  <p:transition spd="slow" advTm="25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9CD826-10E2-43C3-B3F3-ECAB2BFE5C93}"/>
              </a:ext>
            </a:extLst>
          </p:cNvPr>
          <p:cNvGrpSpPr/>
          <p:nvPr/>
        </p:nvGrpSpPr>
        <p:grpSpPr>
          <a:xfrm>
            <a:off x="107504" y="1345332"/>
            <a:ext cx="8928992" cy="3024336"/>
            <a:chOff x="107504" y="1849388"/>
            <a:chExt cx="8928992" cy="30243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0D8328-4692-44C1-AADC-9664FFC9D9C2}"/>
                </a:ext>
              </a:extLst>
            </p:cNvPr>
            <p:cNvSpPr/>
            <p:nvPr/>
          </p:nvSpPr>
          <p:spPr>
            <a:xfrm>
              <a:off x="107504" y="1849388"/>
              <a:ext cx="8928992" cy="302433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323E03-1EAA-43EA-B833-8ECD60B1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28" y="1993015"/>
              <a:ext cx="8639944" cy="2737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23C244-17E9-4E5C-9E28-2BD4F0C980B0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280605021"/>
      </p:ext>
    </p:extLst>
  </p:cSld>
  <p:clrMapOvr>
    <a:masterClrMapping/>
  </p:clrMapOvr>
  <p:transition spd="slow" advTm="25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1F99F6-CF5A-4251-8CC7-B074F4425EA9}"/>
              </a:ext>
            </a:extLst>
          </p:cNvPr>
          <p:cNvGrpSpPr/>
          <p:nvPr/>
        </p:nvGrpSpPr>
        <p:grpSpPr>
          <a:xfrm>
            <a:off x="899592" y="1703700"/>
            <a:ext cx="3912806" cy="2493748"/>
            <a:chOff x="847816" y="1610625"/>
            <a:chExt cx="3912806" cy="249374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D7EF6B-C087-4B01-AF72-DB801B7CA168}"/>
                </a:ext>
              </a:extLst>
            </p:cNvPr>
            <p:cNvSpPr/>
            <p:nvPr/>
          </p:nvSpPr>
          <p:spPr>
            <a:xfrm>
              <a:off x="847816" y="1610625"/>
              <a:ext cx="3912806" cy="2493748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D1566-9657-4D5A-916C-1E2613D8D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360" y="2065411"/>
              <a:ext cx="3315718" cy="158417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C7B4C6-A182-42B8-9A8A-1EAE8B6E2F47}"/>
              </a:ext>
            </a:extLst>
          </p:cNvPr>
          <p:cNvGrpSpPr/>
          <p:nvPr/>
        </p:nvGrpSpPr>
        <p:grpSpPr>
          <a:xfrm>
            <a:off x="5449958" y="1616753"/>
            <a:ext cx="2736304" cy="2667643"/>
            <a:chOff x="5544110" y="1523678"/>
            <a:chExt cx="2736304" cy="266764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8F94E71-683B-496C-8BDE-03DC949289C4}"/>
                </a:ext>
              </a:extLst>
            </p:cNvPr>
            <p:cNvSpPr/>
            <p:nvPr/>
          </p:nvSpPr>
          <p:spPr>
            <a:xfrm>
              <a:off x="5544110" y="1523678"/>
              <a:ext cx="2736304" cy="2667643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764EBD-CA93-42EE-A8B8-6305857F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1805584"/>
              <a:ext cx="2088236" cy="208823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672924-2CE5-4478-80B6-3523619AFB72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1047793979"/>
      </p:ext>
    </p:extLst>
  </p:cSld>
  <p:clrMapOvr>
    <a:masterClrMapping/>
  </p:clrMapOvr>
  <p:transition spd="slow" advTm="25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5B50CB-9A9E-48D5-A456-20B106D278A4}"/>
              </a:ext>
            </a:extLst>
          </p:cNvPr>
          <p:cNvGrpSpPr/>
          <p:nvPr/>
        </p:nvGrpSpPr>
        <p:grpSpPr>
          <a:xfrm>
            <a:off x="106581" y="1129308"/>
            <a:ext cx="8928992" cy="1800201"/>
            <a:chOff x="107504" y="1129307"/>
            <a:chExt cx="8928992" cy="18002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BB2D37-0709-48FC-B71E-B0252AAEC551}"/>
                </a:ext>
              </a:extLst>
            </p:cNvPr>
            <p:cNvSpPr/>
            <p:nvPr/>
          </p:nvSpPr>
          <p:spPr>
            <a:xfrm>
              <a:off x="107504" y="1129307"/>
              <a:ext cx="8928992" cy="180020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C1F60C3-C736-4CD8-B15B-06567FF0C5F6}"/>
                </a:ext>
              </a:extLst>
            </p:cNvPr>
            <p:cNvGrpSpPr/>
            <p:nvPr/>
          </p:nvGrpSpPr>
          <p:grpSpPr>
            <a:xfrm>
              <a:off x="207922" y="1233802"/>
              <a:ext cx="8728155" cy="1591209"/>
              <a:chOff x="94163" y="1267126"/>
              <a:chExt cx="8728155" cy="159120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B8B9CB9-D545-45D8-BA81-0070945FA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63" y="1267126"/>
                <a:ext cx="8726309" cy="78151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76EBF70-A639-41F2-9397-2D1EF0D709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25"/>
              <a:stretch/>
            </p:blipFill>
            <p:spPr>
              <a:xfrm>
                <a:off x="94163" y="2207877"/>
                <a:ext cx="8728155" cy="650458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BFE84B-F570-4861-B908-90B6ABD98C96}"/>
              </a:ext>
            </a:extLst>
          </p:cNvPr>
          <p:cNvGrpSpPr/>
          <p:nvPr/>
        </p:nvGrpSpPr>
        <p:grpSpPr>
          <a:xfrm>
            <a:off x="117914" y="3505573"/>
            <a:ext cx="8928992" cy="1886010"/>
            <a:chOff x="117914" y="3505573"/>
            <a:chExt cx="8928992" cy="18860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D2251A5-8240-4F0E-9501-279FC4B91BDB}"/>
                </a:ext>
              </a:extLst>
            </p:cNvPr>
            <p:cNvSpPr/>
            <p:nvPr/>
          </p:nvSpPr>
          <p:spPr>
            <a:xfrm>
              <a:off x="117914" y="3505573"/>
              <a:ext cx="8928992" cy="188601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47FA15B-D084-4FC1-935C-20F80A480DC8}"/>
                </a:ext>
              </a:extLst>
            </p:cNvPr>
            <p:cNvGrpSpPr/>
            <p:nvPr/>
          </p:nvGrpSpPr>
          <p:grpSpPr>
            <a:xfrm>
              <a:off x="206999" y="3628471"/>
              <a:ext cx="8728204" cy="1640213"/>
              <a:chOff x="94163" y="3723799"/>
              <a:chExt cx="8728204" cy="164021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3E8D5DE-95B8-4041-82C4-693EF0DE16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71"/>
              <a:stretch/>
            </p:blipFill>
            <p:spPr>
              <a:xfrm>
                <a:off x="94163" y="3723799"/>
                <a:ext cx="8726310" cy="6054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4A9C32-96BE-4187-ACAF-836AF6E30C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15"/>
              <a:stretch/>
            </p:blipFill>
            <p:spPr>
              <a:xfrm>
                <a:off x="96058" y="4533494"/>
                <a:ext cx="8726309" cy="830518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EA673E9-BEBA-47BD-8D22-3302C58AB7FE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3342917952"/>
      </p:ext>
    </p:extLst>
  </p:cSld>
  <p:clrMapOvr>
    <a:masterClrMapping/>
  </p:clrMapOvr>
  <p:transition spd="slow" advTm="25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C7B82C1-2099-43EC-B210-3ED5A7B93787}"/>
              </a:ext>
            </a:extLst>
          </p:cNvPr>
          <p:cNvGrpSpPr/>
          <p:nvPr/>
        </p:nvGrpSpPr>
        <p:grpSpPr>
          <a:xfrm>
            <a:off x="683568" y="913284"/>
            <a:ext cx="7776864" cy="4248472"/>
            <a:chOff x="755576" y="769268"/>
            <a:chExt cx="777686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1D3476-2C3B-4D6F-93CA-E97D727A0558}"/>
                </a:ext>
              </a:extLst>
            </p:cNvPr>
            <p:cNvSpPr/>
            <p:nvPr/>
          </p:nvSpPr>
          <p:spPr>
            <a:xfrm>
              <a:off x="755576" y="769268"/>
              <a:ext cx="7776864" cy="424847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167598-1334-4183-BCC4-D0512811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70" y="917066"/>
              <a:ext cx="7458075" cy="39528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736FC91-AA9B-41A1-8A63-062308E33C7D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3162837540"/>
      </p:ext>
    </p:extLst>
  </p:cSld>
  <p:clrMapOvr>
    <a:masterClrMapping/>
  </p:clrMapOvr>
  <p:transition spd="slow" advTm="25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4BC82-433A-4213-8741-047700238D95}"/>
              </a:ext>
            </a:extLst>
          </p:cNvPr>
          <p:cNvGrpSpPr/>
          <p:nvPr/>
        </p:nvGrpSpPr>
        <p:grpSpPr>
          <a:xfrm>
            <a:off x="323528" y="625252"/>
            <a:ext cx="3888432" cy="2592288"/>
            <a:chOff x="323528" y="625252"/>
            <a:chExt cx="3888432" cy="25922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3E2BED-7B81-4626-8496-030E4FF5A3E2}"/>
                </a:ext>
              </a:extLst>
            </p:cNvPr>
            <p:cNvSpPr/>
            <p:nvPr/>
          </p:nvSpPr>
          <p:spPr>
            <a:xfrm>
              <a:off x="323528" y="625252"/>
              <a:ext cx="3888432" cy="259228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924961-4AB7-4853-948E-ADAE696E2FE8}"/>
                </a:ext>
              </a:extLst>
            </p:cNvPr>
            <p:cNvGrpSpPr/>
            <p:nvPr/>
          </p:nvGrpSpPr>
          <p:grpSpPr>
            <a:xfrm>
              <a:off x="441106" y="717973"/>
              <a:ext cx="3653275" cy="2406846"/>
              <a:chOff x="251520" y="697261"/>
              <a:chExt cx="3653275" cy="240684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1708840-1751-4727-BEEC-31EE48694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697261"/>
                <a:ext cx="1944216" cy="240684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2AAC9A-79D5-4C1E-B8FC-39F287624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52" y="697261"/>
                <a:ext cx="1565043" cy="2406846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7C597C-F69C-4DB0-A6D2-DE992D943A38}"/>
              </a:ext>
            </a:extLst>
          </p:cNvPr>
          <p:cNvGrpSpPr/>
          <p:nvPr/>
        </p:nvGrpSpPr>
        <p:grpSpPr>
          <a:xfrm>
            <a:off x="4355976" y="2929508"/>
            <a:ext cx="4633557" cy="2664296"/>
            <a:chOff x="4330931" y="3001516"/>
            <a:chExt cx="4633557" cy="26642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474C78-CFD8-45FB-9639-BB75A194B9CB}"/>
                </a:ext>
              </a:extLst>
            </p:cNvPr>
            <p:cNvSpPr/>
            <p:nvPr/>
          </p:nvSpPr>
          <p:spPr>
            <a:xfrm>
              <a:off x="4330931" y="3001516"/>
              <a:ext cx="4633557" cy="266429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02A81-6BDC-47A9-A8BE-FC98DC99E1F1}"/>
                </a:ext>
              </a:extLst>
            </p:cNvPr>
            <p:cNvGrpSpPr/>
            <p:nvPr/>
          </p:nvGrpSpPr>
          <p:grpSpPr>
            <a:xfrm>
              <a:off x="4436921" y="3124819"/>
              <a:ext cx="4421575" cy="2425605"/>
              <a:chOff x="4149978" y="3104107"/>
              <a:chExt cx="4421575" cy="242560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253AB9F-170D-4F25-9B3A-90E7D9692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7269" y="3104107"/>
                <a:ext cx="2004284" cy="242560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950773D-E5A1-4A3E-8502-FF0F042D3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978" y="3104107"/>
                <a:ext cx="2265045" cy="2425605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668B57-C67F-413E-82E5-6D824E692603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4093996700"/>
      </p:ext>
    </p:extLst>
  </p:cSld>
  <p:clrMapOvr>
    <a:masterClrMapping/>
  </p:clrMapOvr>
  <p:transition spd="slow" advTm="25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C92AF6-929A-4062-BC19-0D1A38EF3C7C}"/>
              </a:ext>
            </a:extLst>
          </p:cNvPr>
          <p:cNvSpPr txBox="1"/>
          <p:nvPr/>
        </p:nvSpPr>
        <p:spPr>
          <a:xfrm>
            <a:off x="2483768" y="12119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시도해본 것들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543A79-BB48-4DE3-B7DA-2605AC208B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3" t="20636" b="1"/>
          <a:stretch/>
        </p:blipFill>
        <p:spPr>
          <a:xfrm>
            <a:off x="4431780" y="3634667"/>
            <a:ext cx="219275" cy="16751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F704D0-675D-4622-B224-6C5C3B4968F9}"/>
              </a:ext>
            </a:extLst>
          </p:cNvPr>
          <p:cNvGrpSpPr/>
          <p:nvPr/>
        </p:nvGrpSpPr>
        <p:grpSpPr>
          <a:xfrm>
            <a:off x="899592" y="3460257"/>
            <a:ext cx="2968612" cy="1909350"/>
            <a:chOff x="545352" y="2788446"/>
            <a:chExt cx="2968612" cy="190935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1EB5BE7-44DC-4533-9359-74D6F8D916A5}"/>
                </a:ext>
              </a:extLst>
            </p:cNvPr>
            <p:cNvSpPr/>
            <p:nvPr/>
          </p:nvSpPr>
          <p:spPr>
            <a:xfrm>
              <a:off x="545352" y="2788446"/>
              <a:ext cx="2968612" cy="1909350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B9F3EB-F0C7-4E8B-9395-AA1379BE4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01" y="3326398"/>
              <a:ext cx="631274" cy="8928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FD5002-CA5A-4A3A-8EB0-D99DA66C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738" y="3238208"/>
              <a:ext cx="1190469" cy="89285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BC4620-E0CA-4F3A-BB38-A0FB0858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07" y="3449658"/>
              <a:ext cx="646331" cy="64633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CD7AD3-9EF1-43D1-80FE-1BBCDEB39AE2}"/>
              </a:ext>
            </a:extLst>
          </p:cNvPr>
          <p:cNvGrpSpPr/>
          <p:nvPr/>
        </p:nvGrpSpPr>
        <p:grpSpPr>
          <a:xfrm>
            <a:off x="1236541" y="704171"/>
            <a:ext cx="6670917" cy="2182727"/>
            <a:chOff x="1082423" y="598823"/>
            <a:chExt cx="6670917" cy="21827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BD3873-3407-431A-ADA5-3248A8FF4136}"/>
                </a:ext>
              </a:extLst>
            </p:cNvPr>
            <p:cNvSpPr txBox="1"/>
            <p:nvPr/>
          </p:nvSpPr>
          <p:spPr>
            <a:xfrm>
              <a:off x="4089564" y="1563299"/>
              <a:ext cx="77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2400" b="1" dirty="0">
                  <a:ln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arcraft" panose="04020500000000000000" pitchFamily="82" charset="0"/>
                  <a:ea typeface="Kozuka Gothic Pro B" pitchFamily="34" charset="-128"/>
                </a:rPr>
                <a:t>vs</a:t>
              </a:r>
              <a:endParaRPr lang="en-US" altLang="ko-KR" sz="2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755C072-3504-4A08-AAAF-8FC41F2F2127}"/>
                </a:ext>
              </a:extLst>
            </p:cNvPr>
            <p:cNvGrpSpPr/>
            <p:nvPr/>
          </p:nvGrpSpPr>
          <p:grpSpPr>
            <a:xfrm>
              <a:off x="1082423" y="601204"/>
              <a:ext cx="2968612" cy="2180346"/>
              <a:chOff x="1082423" y="601204"/>
              <a:chExt cx="2968612" cy="218034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76F4A690-C0DF-4276-AAF7-C9E5FF8D9379}"/>
                  </a:ext>
                </a:extLst>
              </p:cNvPr>
              <p:cNvGrpSpPr/>
              <p:nvPr/>
            </p:nvGrpSpPr>
            <p:grpSpPr>
              <a:xfrm>
                <a:off x="1082423" y="872200"/>
                <a:ext cx="2968612" cy="1909350"/>
                <a:chOff x="3303431" y="2213855"/>
                <a:chExt cx="2968612" cy="1909350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4943D68-FC9A-43B8-BB3B-7507CF595F24}"/>
                    </a:ext>
                  </a:extLst>
                </p:cNvPr>
                <p:cNvSpPr/>
                <p:nvPr/>
              </p:nvSpPr>
              <p:spPr>
                <a:xfrm>
                  <a:off x="3303431" y="2213855"/>
                  <a:ext cx="2968612" cy="1909350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ABCE0651-BA67-4479-AC47-4892F1FD7392}"/>
                    </a:ext>
                  </a:extLst>
                </p:cNvPr>
                <p:cNvGrpSpPr/>
                <p:nvPr/>
              </p:nvGrpSpPr>
              <p:grpSpPr>
                <a:xfrm>
                  <a:off x="3790998" y="2281436"/>
                  <a:ext cx="1993478" cy="1554101"/>
                  <a:chOff x="637225" y="841276"/>
                  <a:chExt cx="1993478" cy="1554101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863772AE-A0F1-499B-854C-9A5AFBB2CF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0121" y="841276"/>
                    <a:ext cx="883456" cy="883456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170FE672-49F4-4F4E-A05F-07DA52D7E9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91849" y="1422533"/>
                    <a:ext cx="938854" cy="938854"/>
                  </a:xfrm>
                  <a:prstGeom prst="rect">
                    <a:avLst/>
                  </a:prstGeom>
                </p:spPr>
              </p:pic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id="{A3D297B3-365A-4D62-B1F8-7E904627B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7225" y="1542926"/>
                    <a:ext cx="852451" cy="85245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6A07E-162B-403F-87EA-B779C8C031F8}"/>
                  </a:ext>
                </a:extLst>
              </p:cNvPr>
              <p:cNvSpPr txBox="1"/>
              <p:nvPr/>
            </p:nvSpPr>
            <p:spPr>
              <a:xfrm>
                <a:off x="1894296" y="601204"/>
                <a:ext cx="13448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투명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B5B236E-02B3-466E-9A92-680DF675C1E3}"/>
                </a:ext>
              </a:extLst>
            </p:cNvPr>
            <p:cNvGrpSpPr/>
            <p:nvPr/>
          </p:nvGrpSpPr>
          <p:grpSpPr>
            <a:xfrm>
              <a:off x="4784728" y="598823"/>
              <a:ext cx="2968612" cy="2182727"/>
              <a:chOff x="5059772" y="595185"/>
              <a:chExt cx="2968612" cy="218272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9E55648-AC3D-4C02-A691-0A1CF0999CDB}"/>
                  </a:ext>
                </a:extLst>
              </p:cNvPr>
              <p:cNvGrpSpPr/>
              <p:nvPr/>
            </p:nvGrpSpPr>
            <p:grpSpPr>
              <a:xfrm>
                <a:off x="5059772" y="868562"/>
                <a:ext cx="2968612" cy="1909350"/>
                <a:chOff x="4656049" y="933331"/>
                <a:chExt cx="2968612" cy="190935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761CCF0-E3B0-4C5F-853C-C936EDD63D65}"/>
                    </a:ext>
                  </a:extLst>
                </p:cNvPr>
                <p:cNvSpPr/>
                <p:nvPr/>
              </p:nvSpPr>
              <p:spPr>
                <a:xfrm>
                  <a:off x="4656049" y="933331"/>
                  <a:ext cx="2968612" cy="1909350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DF48356B-7DD6-49F3-B275-31977D26CF50}"/>
                    </a:ext>
                  </a:extLst>
                </p:cNvPr>
                <p:cNvGrpSpPr/>
                <p:nvPr/>
              </p:nvGrpSpPr>
              <p:grpSpPr>
                <a:xfrm>
                  <a:off x="5075388" y="1198402"/>
                  <a:ext cx="2064070" cy="1444385"/>
                  <a:chOff x="6272043" y="997309"/>
                  <a:chExt cx="2064070" cy="1444385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0F0CA6DE-FCF4-4D61-9A44-F3BAB12967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72043" y="997309"/>
                    <a:ext cx="954742" cy="716056"/>
                  </a:xfrm>
                  <a:prstGeom prst="rect">
                    <a:avLst/>
                  </a:prstGeom>
                </p:spPr>
              </p:pic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C4A5B7E7-36F0-429A-B1F8-0BF30D50DC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6336" y="1184926"/>
                    <a:ext cx="739777" cy="608843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D6298601-9C23-4194-9365-4FBBDD8E8B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0316" y="1654170"/>
                    <a:ext cx="787524" cy="78752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A3B156-5489-4D0C-B4F8-CDC18C324717}"/>
                  </a:ext>
                </a:extLst>
              </p:cNvPr>
              <p:cNvSpPr txBox="1"/>
              <p:nvPr/>
            </p:nvSpPr>
            <p:spPr>
              <a:xfrm>
                <a:off x="5871646" y="595185"/>
                <a:ext cx="13448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투명 감지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F7B4246-4186-425A-B6EA-09BF37F96B4A}"/>
              </a:ext>
            </a:extLst>
          </p:cNvPr>
          <p:cNvSpPr txBox="1"/>
          <p:nvPr/>
        </p:nvSpPr>
        <p:spPr>
          <a:xfrm>
            <a:off x="1711465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마법 유닛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88DAD6-A3BA-4204-A27C-899086FAB2BF}"/>
              </a:ext>
            </a:extLst>
          </p:cNvPr>
          <p:cNvSpPr txBox="1"/>
          <p:nvPr/>
        </p:nvSpPr>
        <p:spPr>
          <a:xfrm>
            <a:off x="3868984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인구 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0279B-6C27-4455-8143-ABC6FC38ABB3}"/>
              </a:ext>
            </a:extLst>
          </p:cNvPr>
          <p:cNvSpPr txBox="1"/>
          <p:nvPr/>
        </p:nvSpPr>
        <p:spPr>
          <a:xfrm>
            <a:off x="6086203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 정보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17E5E30-6F2A-4A93-A370-865D44CEC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62" y="3579202"/>
            <a:ext cx="2054897" cy="17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06729"/>
      </p:ext>
    </p:extLst>
  </p:cSld>
  <p:clrMapOvr>
    <a:masterClrMapping/>
  </p:clrMapOvr>
  <p:transition spd="slow" advTm="25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684651"/>
      </p:ext>
    </p:extLst>
  </p:cSld>
  <p:clrMapOvr>
    <a:masterClrMapping/>
  </p:clrMapOvr>
  <p:transition spd="slow" advTm="25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89954-AC12-4829-A744-D2CEEF5AB7EF}"/>
              </a:ext>
            </a:extLst>
          </p:cNvPr>
          <p:cNvSpPr txBox="1"/>
          <p:nvPr/>
        </p:nvSpPr>
        <p:spPr>
          <a:xfrm>
            <a:off x="683568" y="1201316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Algorithm 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824021169"/>
      </p:ext>
    </p:extLst>
  </p:cSld>
  <p:clrMapOvr>
    <a:masterClrMapping/>
  </p:clrMapOvr>
  <p:transition spd="slow" advTm="25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F73AE-3A5A-4A22-8F78-8D52C33A8088}"/>
              </a:ext>
            </a:extLst>
          </p:cNvPr>
          <p:cNvSpPr txBox="1"/>
          <p:nvPr/>
        </p:nvSpPr>
        <p:spPr>
          <a:xfrm>
            <a:off x="683568" y="120131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LIBRARY 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DATA</a:t>
            </a:r>
            <a:endParaRPr lang="en-US" altLang="ko-KR" sz="36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69924"/>
      </p:ext>
    </p:extLst>
  </p:cSld>
  <p:clrMapOvr>
    <a:masterClrMapping/>
  </p:clrMapOvr>
  <p:transition spd="slow" advTm="25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598981"/>
      </p:ext>
    </p:extLst>
  </p:cSld>
  <p:clrMapOvr>
    <a:masterClrMapping/>
  </p:clrMapOvr>
  <p:transition spd="slow" advTm="25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248638"/>
      </p:ext>
    </p:extLst>
  </p:cSld>
  <p:clrMapOvr>
    <a:masterClrMapping/>
  </p:clrMapOvr>
  <p:transition spd="slow" advTm="25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758391"/>
      </p:ext>
    </p:extLst>
  </p:cSld>
  <p:clrMapOvr>
    <a:masterClrMapping/>
  </p:clrMapOvr>
  <p:transition spd="slow" advTm="25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077721"/>
      </p:ext>
    </p:extLst>
  </p:cSld>
  <p:clrMapOvr>
    <a:masterClrMapping/>
  </p:clrMapOvr>
  <p:transition spd="slow" advTm="25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911602"/>
      </p:ext>
    </p:extLst>
  </p:cSld>
  <p:clrMapOvr>
    <a:masterClrMapping/>
  </p:clrMapOvr>
  <p:transition spd="slow" advTm="25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3A6662-EFE2-4AAE-A81D-A8494209F29D}"/>
              </a:ext>
            </a:extLst>
          </p:cNvPr>
          <p:cNvSpPr txBox="1"/>
          <p:nvPr/>
        </p:nvSpPr>
        <p:spPr>
          <a:xfrm>
            <a:off x="827584" y="1345332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문제점 </a:t>
            </a:r>
            <a:r>
              <a:rPr lang="en-US" altLang="ko-KR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해결방안</a:t>
            </a:r>
            <a:endParaRPr lang="en-US" altLang="ko-KR" sz="44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05916"/>
      </p:ext>
    </p:extLst>
  </p:cSld>
  <p:clrMapOvr>
    <a:masterClrMapping/>
  </p:clrMapOvr>
  <p:transition spd="slow" advTm="25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134248"/>
      </p:ext>
    </p:extLst>
  </p:cSld>
  <p:clrMapOvr>
    <a:masterClrMapping/>
  </p:clrMapOvr>
  <p:transition spd="slow" advTm="25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86000" y="2785492"/>
            <a:ext cx="4572000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“In the vastness of space and the immensity of time, it is my joy to share a planet and an epoch with Annie.“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-Carl </a:t>
            </a:r>
            <a:r>
              <a:rPr lang="en-US" altLang="ko-K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sagan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6040" y="2241366"/>
            <a:ext cx="4014192" cy="40011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2000" spc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THANK YOU</a:t>
            </a:r>
            <a:endParaRPr lang="ko-KR" altLang="en-US" sz="2000" spc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47764" y="2713484"/>
            <a:ext cx="42484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400307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28E35E-0FD1-49C1-AA90-493159E94EF8}"/>
              </a:ext>
            </a:extLst>
          </p:cNvPr>
          <p:cNvGrpSpPr/>
          <p:nvPr/>
        </p:nvGrpSpPr>
        <p:grpSpPr>
          <a:xfrm>
            <a:off x="2447764" y="1273324"/>
            <a:ext cx="4248472" cy="3456384"/>
            <a:chOff x="1619672" y="1345332"/>
            <a:chExt cx="4248472" cy="345638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61ECA2D-B737-4202-AC6E-FB3DCCD73495}"/>
                </a:ext>
              </a:extLst>
            </p:cNvPr>
            <p:cNvSpPr/>
            <p:nvPr/>
          </p:nvSpPr>
          <p:spPr>
            <a:xfrm>
              <a:off x="1619672" y="1345332"/>
              <a:ext cx="4248472" cy="34563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566B95-E8D1-43D6-BB4C-0648ED57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295" y="1457944"/>
              <a:ext cx="3993226" cy="323116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DC8FAF-A791-40E3-8348-D233A7595798}"/>
              </a:ext>
            </a:extLst>
          </p:cNvPr>
          <p:cNvSpPr txBox="1"/>
          <p:nvPr/>
        </p:nvSpPr>
        <p:spPr>
          <a:xfrm>
            <a:off x="2483768" y="121196"/>
            <a:ext cx="1009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Library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로드</a:t>
            </a:r>
          </a:p>
        </p:txBody>
      </p:sp>
    </p:spTree>
    <p:extLst>
      <p:ext uri="{BB962C8B-B14F-4D97-AF65-F5344CB8AC3E}">
        <p14:creationId xmlns:p14="http://schemas.microsoft.com/office/powerpoint/2010/main" val="3158258892"/>
      </p:ext>
    </p:extLst>
  </p:cSld>
  <p:clrMapOvr>
    <a:masterClrMapping/>
  </p:clrMapOvr>
  <p:transition spd="slow" advTm="25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6A57A-C357-4A19-9BDD-FDE9AD518D02}"/>
              </a:ext>
            </a:extLst>
          </p:cNvPr>
          <p:cNvSpPr txBox="1"/>
          <p:nvPr/>
        </p:nvSpPr>
        <p:spPr>
          <a:xfrm>
            <a:off x="2483768" y="121196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042641-940F-4B0E-BFFF-ACD527A6CB23}"/>
              </a:ext>
            </a:extLst>
          </p:cNvPr>
          <p:cNvGrpSpPr/>
          <p:nvPr/>
        </p:nvGrpSpPr>
        <p:grpSpPr>
          <a:xfrm>
            <a:off x="1192122" y="1705372"/>
            <a:ext cx="6759755" cy="3816424"/>
            <a:chOff x="1196620" y="1705372"/>
            <a:chExt cx="6759755" cy="38164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D6A2D-66F4-459A-A838-35C681AA4FA5}"/>
                </a:ext>
              </a:extLst>
            </p:cNvPr>
            <p:cNvSpPr/>
            <p:nvPr/>
          </p:nvSpPr>
          <p:spPr>
            <a:xfrm>
              <a:off x="1196620" y="1705372"/>
              <a:ext cx="6759755" cy="381642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93DAFE-886E-49F0-99E3-9142F7940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353" y="1832671"/>
              <a:ext cx="6487294" cy="356182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E65463-124F-46A1-8A31-5D92D0D7BB92}"/>
              </a:ext>
            </a:extLst>
          </p:cNvPr>
          <p:cNvGrpSpPr/>
          <p:nvPr/>
        </p:nvGrpSpPr>
        <p:grpSpPr>
          <a:xfrm>
            <a:off x="3127342" y="760911"/>
            <a:ext cx="2880320" cy="880812"/>
            <a:chOff x="2771800" y="697260"/>
            <a:chExt cx="2880320" cy="8808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CB5112-5E1B-499F-A1F5-F12D82A04C67}"/>
                </a:ext>
              </a:extLst>
            </p:cNvPr>
            <p:cNvSpPr/>
            <p:nvPr/>
          </p:nvSpPr>
          <p:spPr>
            <a:xfrm>
              <a:off x="2771800" y="697260"/>
              <a:ext cx="2880320" cy="88081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A243CF4-57ED-4F06-90F0-CEC81698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935" y="780478"/>
              <a:ext cx="2686050" cy="7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870648"/>
      </p:ext>
    </p:extLst>
  </p:cSld>
  <p:clrMapOvr>
    <a:masterClrMapping/>
  </p:clrMapOvr>
  <p:transition spd="slow" advTm="25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43B4F-7A4F-444D-AD2E-225E1657ADCB}"/>
              </a:ext>
            </a:extLst>
          </p:cNvPr>
          <p:cNvSpPr txBox="1"/>
          <p:nvPr/>
        </p:nvSpPr>
        <p:spPr>
          <a:xfrm>
            <a:off x="683568" y="120131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Data 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pre-processing</a:t>
            </a:r>
            <a:endParaRPr lang="en-US" altLang="ko-KR" sz="36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826340"/>
      </p:ext>
    </p:extLst>
  </p:cSld>
  <p:clrMapOvr>
    <a:masterClrMapping/>
  </p:clrMapOvr>
  <p:transition spd="slow" advTm="25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4DFAA6-75CE-41F3-ADE0-DA5A938A1E2F}"/>
              </a:ext>
            </a:extLst>
          </p:cNvPr>
          <p:cNvGrpSpPr/>
          <p:nvPr/>
        </p:nvGrpSpPr>
        <p:grpSpPr>
          <a:xfrm>
            <a:off x="575556" y="625252"/>
            <a:ext cx="7992888" cy="4464496"/>
            <a:chOff x="575556" y="625252"/>
            <a:chExt cx="7992888" cy="446449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3BA671-E13A-410D-B64A-99D12E7FA68A}"/>
                </a:ext>
              </a:extLst>
            </p:cNvPr>
            <p:cNvSpPr/>
            <p:nvPr/>
          </p:nvSpPr>
          <p:spPr>
            <a:xfrm>
              <a:off x="575556" y="625252"/>
              <a:ext cx="7992888" cy="446449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9546CC-BAEB-4A9C-8398-02DC9C3F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20" y="711705"/>
              <a:ext cx="7812360" cy="4291590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591879458"/>
      </p:ext>
    </p:extLst>
  </p:cSld>
  <p:clrMapOvr>
    <a:masterClrMapping/>
  </p:clrMapOvr>
  <p:transition spd="slow" advTm="25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3D0B36-7E57-48F0-A784-B18BDE8F5FFE}"/>
              </a:ext>
            </a:extLst>
          </p:cNvPr>
          <p:cNvSpPr txBox="1"/>
          <p:nvPr/>
        </p:nvSpPr>
        <p:spPr>
          <a:xfrm>
            <a:off x="2483768" y="121196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전처리 과정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6BB07-A811-4931-9EB4-548348AC668C}"/>
              </a:ext>
            </a:extLst>
          </p:cNvPr>
          <p:cNvGrpSpPr/>
          <p:nvPr/>
        </p:nvGrpSpPr>
        <p:grpSpPr>
          <a:xfrm>
            <a:off x="1084311" y="3012547"/>
            <a:ext cx="6975377" cy="435423"/>
            <a:chOff x="1052423" y="4297660"/>
            <a:chExt cx="6975377" cy="435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DC12238-A6F8-46AD-82A9-E1891E2E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423" y="4297660"/>
              <a:ext cx="3096344" cy="4354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DAA9D0-2C32-4F73-BE56-AB0DC685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4297660"/>
              <a:ext cx="2807728" cy="435423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B743364-A5B1-4CD3-9BBE-F02DF2A1BE35}"/>
                </a:ext>
              </a:extLst>
            </p:cNvPr>
            <p:cNvCxnSpPr>
              <a:cxnSpLocks/>
            </p:cNvCxnSpPr>
            <p:nvPr/>
          </p:nvCxnSpPr>
          <p:spPr>
            <a:xfrm>
              <a:off x="4283968" y="4515371"/>
              <a:ext cx="7920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0D14B-ECCC-412C-A92F-BD12715487D2}"/>
              </a:ext>
            </a:extLst>
          </p:cNvPr>
          <p:cNvGrpSpPr/>
          <p:nvPr/>
        </p:nvGrpSpPr>
        <p:grpSpPr>
          <a:xfrm>
            <a:off x="251520" y="1345331"/>
            <a:ext cx="8640960" cy="720080"/>
            <a:chOff x="251520" y="1345332"/>
            <a:chExt cx="8640960" cy="72008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6B010B-2476-4C02-8A48-397143A246F6}"/>
                </a:ext>
              </a:extLst>
            </p:cNvPr>
            <p:cNvSpPr/>
            <p:nvPr/>
          </p:nvSpPr>
          <p:spPr>
            <a:xfrm>
              <a:off x="251520" y="1345332"/>
              <a:ext cx="8640960" cy="72008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A011345-8C1F-4BD6-A4CB-F0F5B2226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" y="1457722"/>
              <a:ext cx="8439150" cy="49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782213"/>
      </p:ext>
    </p:extLst>
  </p:cSld>
  <p:clrMapOvr>
    <a:masterClrMapping/>
  </p:clrMapOvr>
  <p:transition spd="slow" advTm="25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C01C1-89ED-4AFC-9928-329752FDA2B4}"/>
              </a:ext>
            </a:extLst>
          </p:cNvPr>
          <p:cNvSpPr txBox="1"/>
          <p:nvPr/>
        </p:nvSpPr>
        <p:spPr>
          <a:xfrm>
            <a:off x="647564" y="4463162"/>
            <a:ext cx="784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데이터엔 게임안의 시간별로 수많은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있는데 이것을 게임별로 하나의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바꿈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1985D6-2DB2-412B-B53A-6FD55DE45206}"/>
              </a:ext>
            </a:extLst>
          </p:cNvPr>
          <p:cNvGrpSpPr/>
          <p:nvPr/>
        </p:nvGrpSpPr>
        <p:grpSpPr>
          <a:xfrm>
            <a:off x="386662" y="913284"/>
            <a:ext cx="8370676" cy="3168352"/>
            <a:chOff x="386662" y="2120349"/>
            <a:chExt cx="8370676" cy="316835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3599AB-B6E8-4F9A-A603-A9D5B8602621}"/>
                </a:ext>
              </a:extLst>
            </p:cNvPr>
            <p:cNvSpPr/>
            <p:nvPr/>
          </p:nvSpPr>
          <p:spPr>
            <a:xfrm>
              <a:off x="386662" y="2120349"/>
              <a:ext cx="8370676" cy="31683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ACB3710-E1EE-42D6-B26B-1C4B529E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497"/>
            <a:stretch/>
          </p:blipFill>
          <p:spPr>
            <a:xfrm>
              <a:off x="521804" y="2272900"/>
              <a:ext cx="8100392" cy="286324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74E184-E08B-418D-A1F9-BC5AD8359796}"/>
              </a:ext>
            </a:extLst>
          </p:cNvPr>
          <p:cNvSpPr txBox="1"/>
          <p:nvPr/>
        </p:nvSpPr>
        <p:spPr>
          <a:xfrm>
            <a:off x="2483768" y="121196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전처리 과정</a:t>
            </a:r>
          </a:p>
        </p:txBody>
      </p:sp>
    </p:spTree>
    <p:extLst>
      <p:ext uri="{BB962C8B-B14F-4D97-AF65-F5344CB8AC3E}">
        <p14:creationId xmlns:p14="http://schemas.microsoft.com/office/powerpoint/2010/main" val="1012182201"/>
      </p:ext>
    </p:extLst>
  </p:cSld>
  <p:clrMapOvr>
    <a:masterClrMapping/>
  </p:clrMapOvr>
  <p:transition spd="slow" advTm="2500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347</Words>
  <Application>Microsoft Office PowerPoint</Application>
  <PresentationFormat>화면 슬라이드 쇼(16:10)</PresentationFormat>
  <Paragraphs>68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나눔스퀘어_ac Light</vt:lpstr>
      <vt:lpstr>나눔스퀘어</vt:lpstr>
      <vt:lpstr>Starcraft</vt:lpstr>
      <vt:lpstr>맑은 고딕</vt:lpstr>
      <vt:lpstr>나눔스퀘어_ac ExtraBold</vt:lpstr>
      <vt:lpstr>나눔스퀘어 ExtraBold</vt:lpstr>
      <vt:lpstr>나눔스퀘어 Bold</vt:lpstr>
      <vt:lpstr>나눔스퀘어 Light</vt:lpstr>
      <vt:lpstr>Arial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Kang JiHo</cp:lastModifiedBy>
  <cp:revision>331</cp:revision>
  <dcterms:created xsi:type="dcterms:W3CDTF">2017-10-30T07:08:53Z</dcterms:created>
  <dcterms:modified xsi:type="dcterms:W3CDTF">2020-12-27T13:55:50Z</dcterms:modified>
</cp:coreProperties>
</file>